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Action1.xml" ContentType="application/vnd.ms-office.inkAction+xml"/>
  <Override PartName="/ppt/tags/tag1.xml" ContentType="application/vnd.openxmlformats-officedocument.presentationml.tags+xml"/>
  <Override PartName="/ppt/ink/inkAction2.xml" ContentType="application/vnd.ms-office.inkAction+xml"/>
  <Override PartName="/ppt/tags/tag2.xml" ContentType="application/vnd.openxmlformats-officedocument.presentationml.tags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20T12:48:35.0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826">
    <iact:property name="dataType"/>
    <iact:actionData xml:id="d0">
      <inkml:trace xmlns:inkml="http://www.w3.org/2003/InkML" xml:id="stk0" contextRef="#ctx0" brushRef="#br0">16247 10641 0,'25'0'287,"0"0"-266,-1 0-5,1-25-13,0 1 17,0 24-5,0 0-11,0 0 13,-1 0-3,26 0-3,-25 0-1,0 0-1,-1-25 3,1 25-3,0 0 1,0 0 0,0 0 1,-1 0 0,26 0 2,-25 0-7,0 0 14,-1 0-4,1 0-12,0 0 6,0 0 0,0 0 5,-1 0-10,1 0 5,25 0 0,-25 0 10,-1 0 1,1 0-11,0 0 6,0 0 8,0 0 6,-1 0 21</inkml:trace>
    </iact:actionData>
  </iact:action>
  <iact:action type="add" startTime="44581">
    <iact:property name="dataType"/>
    <iact:actionData xml:id="d1">
      <inkml:trace xmlns:inkml="http://www.w3.org/2003/InkML" xml:id="stk1" contextRef="#ctx0" brushRef="#br0">1960 12105 0,'-25'0'10,"50"0"215,-1 0-218,1 0 12,25 0-8,-1-25-2,-24 25 1,25 0 2,-1 0-3,-24 0 3,0-25-4,0 25 11,49 0-18,-49 0 14,0 0-10,0 0 5,-1-25-1,1 25 2,25-25 6,-25 25-8,-1 0-5,1 0 12,0 0-11,0 0 10,0-24-10,0 24 5,-1 0 0,1-25 10,25 25 5,-25 0-10,24 0 0,-49-25-9,50 25 9,-25 0-10,24 0 15,-24 0-4,0 0-7,0 0 2,-1 0-2,1 0-4,0 0 6,25 0 3,-26 0-9,1 0 9,25 0-7,-25 0 8,-1 0-10,1 0 11,25 0-12,-25 0 11,-1 0-10,26 0 10,-25 0-10,24 0 16,-24 0-4,25 0-3,-25 0 6,0 0 13,-1 0-16,1 0 22,0 0 7,0 0-14,0 0 7,-1 0-30,1 0 42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20T12:49:27.9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546">
    <iact:property name="dataType"/>
    <iact:actionData xml:id="d0">
      <inkml:trace xmlns:inkml="http://www.w3.org/2003/InkML" xml:id="stk0" contextRef="#ctx0" brushRef="#br0">10319 6350 0,'-25'0'30,"50"0"151,0-25-171,-1 25 0,1 0 11,0 0-12,0 0 2,24-25-1,-24 25 0,0 0 16,0 0-22,0 0 6,-1 0 0,1 0 0,0 0 9,0 0 10,0 0-6,-1 0-8,1 0 9,0 0 10,0 0-7,0 0-17,-1 0 20,1 0 32,0 0 8,0 0-23,0 25 33</inkml:trace>
    </iact:actionData>
  </iact:action>
  <iact:action type="add" startTime="13742">
    <iact:property name="dataType"/>
    <iact:actionData xml:id="d1">
      <inkml:trace xmlns:inkml="http://www.w3.org/2003/InkML" xml:id="stk1" contextRef="#ctx0" brushRef="#br0">17289 6499 0,'25'0'100,"-1"0"-88,26 0-3,-25 0 1,0 0 0,24 0 6,1 0-12,0 0 12,24 0-4,-24 0-3,24 0-6,0 0 14,1 0-13,-26 0 12,1 0-5,0 0-2,-26 0-5,51 0 12,-26 0-5,1 0-1,0 0-1,-1 0 2,1 0-1,-1 0 0,-24 0 1,0 0-8,0 0 13,0 0-3,0 0-4,-1 0 6,1 0 51</inkml:trace>
    </iact:actionData>
  </iact:action>
  <iact:action type="add" startTime="27730">
    <iact:property name="dataType"/>
    <iact:actionData xml:id="d2">
      <inkml:trace xmlns:inkml="http://www.w3.org/2003/InkML" xml:id="stk2" contextRef="#ctx0" brushRef="#br1">1736 9277 0,'25'0'140,"0"0"-129,0 0 9,0 0-10,-1 0 8,1 0-10,0 0 14,25 0-20,-26 0 22,1 0-16,0 0 0,0 0 3,24 0 9,-24 0 7,0 0-18,0 0 2,0 25-1,-1-25 11,1 0-12,0 0-5,0 0 21,0 0-20,-1 0 5,1 0 20,0 0 7,0 0-13,0 0-4,-1 0 10,-24 25-20,25-25 7,0 0 13,0 0-17</inkml:trace>
    </iact:actionData>
  </iact:action>
  <iact:action type="add" startTime="30017">
    <iact:property name="dataType"/>
    <iact:actionData xml:id="d3">
      <inkml:trace xmlns:inkml="http://www.w3.org/2003/InkML" xml:id="stk3" contextRef="#ctx0" brushRef="#br1">14015 9227 0,'24'0'213,"1"0"-194,0 0 2,0 0-3,0 0 0,-1 0-15,1-24 12,0 24-10,0-25 6,0 25 4,24 0 2,-24 0 6,0 0-12,0-25-7,0 25 15,24 0 2,-24 0-5,25 0-2,-50-25-4,24 25 0,1 0 1,0 0 5,0 0-13,24 0 26,-24 0-17,0 0 2,0 0 7,0 0-16,-1 0 22,26 0-23,-25 0 19,24 0-17,-24 0 21,25 0-23,-25 0 13,-1 0-14,1 0 13,0 0-11,0 0 5,24 0-1,-24 0 13,0 25-13,0-25 0,24 0 2,-24 25 17,0-25-26,0 0 13,25 0-10,-26 0 21,26 0-22,-25 0 17,0 0-12,-1 0 1,1 0 18,0 0-20,25 0 14,-26 0-10,1 0 3,0 0-8,25 0 2,-26 0 11,1 0-4,0 0-12,0 0 7,0 0-1,24 25 11,1-25-2,-25 24-3,24-24 0,-24 25-7,0-25 1,24 0 1,-24 25-3,0 0 2,25 0 2,-26-25-3,1 0 2,0 24-2,0-24 3,0 25-3,-25 0 9,25-25-9,-1 0 3,1 25-1,0-25-1,0 0 10,0 25 0,-1-25 8,1 24-17,0 1 18,0-25-16,-50 0 117,0 0-93,0 0-33,1 0 6,-26 0 6,25 0-13,0 0 8,1 0-2,-26 0 1,0 0 2,1 0 4,24 0-13,-25 0 14,1 0-13,-26 0 6,26 0 0,-1 0 0,0 0 7,-24 0-15,49 0 10,-24 0-3,-26 0 1,26 0 3,24 0-4,-25 0 4,1 0-8,-1 0 11,-24 0-11,24 0 9,25 0-8,0 0 8,0 0-5,-49 0 1,49 0-1,-24 0 1,24 0 3,-25 0-7,25 0 6,1 0 1,-26 0-9,0 0 10,1 0-4,-1 0 3,1 0-2,-1 0-3,25 0-4,-24 0 11,24 0-5,0 0-5,-25 0 8,26 0 1,-1 25-5,0-25 24,0 0-1,0 0 117,1 0-126,-1 0-6,0 0-4,0 0-3,0 0 0,0 0 0,1 0 10,-1 0 10,0 0-28,0 0 26,0 0 31,1 0 21,-1 0-39,0 0 32,25-25-63,0 0-1,0 1 22,0-1 18,0 0 11,25 25-58,0 0 16,-1 0-8,26 0-1,0 0-6,-1 0 14,1 0-14,-25 0 10,49 0-2,-24 0-4,-1 0 6,1-25 0,0 25-4,-1 0-5,1 0 12,-1 0-11,-24 0 5,25 0 0,-25 0 0,24 0 3,-24 0 12,0 0-15,0 0-7,-1 0 6,26 0 2,0 0 11,-26 0-10,1 0-6,0 0 4,0 0 0,0 0 3,-1 0 0,1 0-3,0 0-1,0 0 2,0 0-2,0 0-4,-1 0 5,-24-25 3,25 25-3,0 0 0,0 0-1,0 0 10,24 0 7,-49-24-22,25 24 7,0 0-2,0 0 1,-1 0 1,1 0 1,0-25-1,0 25 6,0 0 22,-1 0-28,1 0 9,0 0 8,0 0-15,0 0 28,-1 0-39,1 0 22,0 0-11,0 0 7,0 0-3,-1 0-5,1 0-1,0 0 12,0 0-14,0 0 17,-1 0-9,1 0-4,0 0-9,0 0 16,0 0 7,-1 0-25,1 0 28,0 0-5,0 0 9,0 0-4,0 0-20,-1 0 43,-48 0 199,-1 0-239,0 0 4,0 0 4,-49 0-8,24 0-2,0 0-6,-24-25 6,0 25-1,24 0 4,0-25-5,1 25 1,-26 0 0,1-25 0,24 25-1,1 0 1,24 0 3,-25 0-8,1 0 6,-26 0-2,51 0 6,-1 0-6,0 0 1,-25 0-1,25 0 0,1 0 5,-26 0-4,0 0 0,26 0 0,-26 0 0,25 0 0,-49 0-1,49 0 0,0 0 2,-24 0-2,-1 0 1,25 0 15,-24 0-15,24 0 0,0 0-7,0 0 7,-49 0 6,49 0-13,-25 0 9,26 0-1,-26 0-1,50 25 1,-25-25-1,0 0 14,1 0-11</inkml:trace>
    </iact:actionData>
  </iact:action>
  <iact:action type="add" startTime="44175">
    <iact:property name="dataType"/>
    <iact:actionData xml:id="d4">
      <inkml:trace xmlns:inkml="http://www.w3.org/2003/InkML" xml:id="stk4" contextRef="#ctx0" brushRef="#br1">1761 11162 0,'25'0'120,"0"0"-108,0 0-1,24 0-3,-24 0 2,25 0 10,-1 0-19,26 25 8,24-25 4,-25 25-1,1-25-8,24 0 7,-25 25 7,1-25-9,-1 24 1,25-24-7,1 25 7,-51-25 0,1 0 0,-1 0 1,1 0 0,0 0-1,-1 0-1,-24 0 4,0 0-4,0 0 5,-1 0 0,1 0 7,0 0-19,0 0 36,-25 25-22,25-25 6,-1 0-3,1 25-10,0-25 8,0 0 8,0 0-3,-1 25-20,1-25 24,0 0-3,0 0 35</inkml:trace>
    </iact:actionData>
  </iact:action>
  <iact:action type="add" startTime="47611">
    <iact:property name="dataType"/>
    <iact:actionData xml:id="d5">
      <inkml:trace xmlns:inkml="http://www.w3.org/2003/InkML" xml:id="stk5" contextRef="#ctx0" brushRef="#br1">14039 10666 0,'0'-25'111,"25"25"-92,0 0 14,25 0-24,-1 0 1,-24 0 5,25 0-11,-1 0 7,26 0-2,-26 0 2,26 0 3,-1 0-8,25 0 4,-24 0-1,-26 0 2,51 0 5,-51 0-12,1 0 6,-25 0 6,49 0-13,0 0 13,1 0-11,-26 0 8,26 0-5,-1-25 1,-24 25 5,0 0-5,-1 0 0,-24 0 5,25-24-10,-26 24 10,26-25-5,-25 25 0,24 0 0,-24 0 5,25 0-7,-1-25 4,-24 25 2,0 0-4,0 0 0,0 0 16,-1 0 25,-48 0 154,-1 25-147,25 0-32,0-1-24,0 1 16,0 0 2,-25 0-7,25 0 0,-25-1 25,25 1-16,0 0 17,0 0-34,-25-25 15,25 25 42,0-1 19,0 1-57,0 0-14,0 0 17,0 0-4,0-1-4,0 1-4,0 0 26,-24-25 98,-1 0-125,0 0 8,0 0-18,0 0 6,-24 0 0,24 0 0,-25 0 0,26 0 5,-1 0-6,-25 0 5,1 0-8,24 0 8,-25 0-5,25 0 1,-49 0 1,24 0 1,1 0-2,24 0 9,-25 0-15,25 0 9,-24 0-3,-1 0 1,1 0 17,-1 0-18,25 0 2,0 0-2,-24 0 1,24 0-6,-25 0 13,26 0-15,-26 0 15,25 0-5,0 0-3,1 0 1,-26 0-7,25 0 14,0 0-14,1 0 17,-1 0-3,0 0-7,0 0 2,0 0-4,1 0-4,-1 0 25,0 0 19,0 0 167,0 0-203,0 0 7,1 0-3,-26 0 6,25 0-11,0 0 0,1 0 18,-1 0-18,25-25 100,0 0-88,0 1 1,0-1-10,0 0 13,0 0-24,0 0 13,0 1 8,0-1-14,0 0 37,0 0-24,0 0 37,0 1-29,25 24 9,-1 0-30,1 0 1,0 0-2,25 0 1,-26 0 11,51 0-19,-25 0 7,-1 0-1,50 0 3,1 0 0,-1 0-2,0 0 1,-25 0 0,1 0 4,-26 0-6,26 0 5,24 0-8,-25 0 9,-24 0-8,0 0 10,24 0-12,1 0 9,-26 0-6,-24 0 9,0 0-12,0 0 13,-1 0 5,1-25-20,0 25 36,0 0-5,0 0 24,-1 0-39,1 0 18,0 0 41,-25 25-5,25-25-62,-25 24 0,25-24 21,-25 25-20,0 0 42,0 0-1,-25-25-47,25 25 6,-25-25 0,0 0 9,0 0 0,1 0-8,-26 0-2,25 0 0,0 0-2,-24 0 2,-1 0 8,1 0-9,24 0-5,0 0 5,-25 0 1,26 0 5,-1-25-10,-25 25 12,25-25-15,0 25 15,-24-25-13,-1 0 11,1 25 9,49-24-15,-25 24-7,0 0 17,-25 0-3,26-25 1,-26 25 11,25 0-12,-24 0 8,-1 0-15,25 0-7,0 0 17,1 0-8,-1 0-2,0 0 1,0 0 0,0 0-8,1 0 16,-1 0-15,0 0 17,0 0 11,0 0-29,1 0 56,-1 0-18,25 25-30,-25-25 20,0 0-27,0 0 24,1 0-17,-1 0 10,0 0-10,0 0 12,0 0-12,0 0 0,1 0 18,-1 0-7,0 0 10,0 0 130,25 24-102,-25-24-20,25 25 54,0 0-73,0 0 34,0 0-28,-24-1 3,24 1-19,0 0 41,0 0 28,-25-25-15,0 0 52,0 0-51,0 0 16,1 0-41,24-25-13,0 0-14,0 0 14,0 1-4,0-1 7,0 0 9,0 0-37,0 0 38,0 1 0,0-1 0,0 0 10,0 0-48,0 0 26,0 1-7,0-1 4,0 0-17,24 0 20,-24 0 12,0 1 33,0-1 35,25 25-7,25 0-53,-25 0-36,-1 0 9,26 0-4,0 0 3,-26 0-4,1 0-9,0 0 5,0 0-2,0 0 3,0 0 3,-1 0-6,1 0 14,0 0-18,0 0 3,0 0 12,-1 0 2,1 0-13,0 0-1,0 0 21,0 0-11,-1 0 10,1 0-18,0 0 19,0 0-10,0 0 0,-1 0-3,1 0 7,0 0-4,0 0 0,0 0-1,-1 0-8,1 0 17,25 0-5,-25 0-4,-1 0 1,1 0-10,0 0 13,0 0-5,0 0 3,-1 0-1,1 0-7,0 0 2,0 0-12,0 0 13,-1 0-3,1 0 7,0 0 1,0 0-10,0 0 15,0 0-14,24 0 9,-24 0-2,25 0 3,-26 0-1,1 0-11,0 0 17,0 0-18,0 0 4,-1 0 7,1 0 4,0 0-7,0 0-1,24 0 7,-24 0 6,0 0 2,0 0-10,0 0-3,-1 0-8,1 0 31,-25 25 344,0-1-376,0 1 9,0 0-2,0 0-10,0 0 8,0 24 2,0-24 5,0 25-11,0-26 11,0 1-11,-25 0-1,25 49 9,0-49-6,0 25-2,0-25 3,0-1-3,0 1 26,0 0 15</inkml:trace>
    </iact:actionData>
  </iact:action>
  <iact:action type="add" startTime="70222">
    <iact:property name="dataType"/>
    <iact:actionData xml:id="d6">
      <inkml:trace xmlns:inkml="http://www.w3.org/2003/InkML" xml:id="stk6" contextRef="#ctx0" brushRef="#br1">15999 12700 0,'-25'0'30,"-24"0"-9,24 0-12,-25 0 7,25 0-13,-24 0 9,-1 0-3,1 0 4,-1 0-6,-24 0 3,24 0 1,0 0 0,-24 0 4,24 0-12,-24 0 7,24 0 4,1 0 1,-1 0-6,-24 0 0,24 0-5,0 0 6,1 0 1,-1 25-1,25-25 5,1 0-11,-26 0 8,0 0-3,26 0 5,-1 0-9,0 0 9,-25 0-6,26 0 0,-1 0 2,0 0 2,-25 25-1,26-25 1,-1 0-4,0 0 0,-25 0 2,25 0 2,-24 0 13,24 0-10,0 0-7,0 0 4,1 0 13,-1 0-2,0 0-5,0 0-1,0 0-9,1 0 26,-1 0 1,0 0 5,0 0-13,0 0 17,1 0 43</inkml:trace>
    </iact:actionData>
  </iact:action>
  <iact:action type="add" startTime="94781">
    <iact:property name="dataType"/>
    <iact:actionData xml:id="d7">
      <inkml:trace xmlns:inkml="http://www.w3.org/2003/InkML" xml:id="stk7" contextRef="#ctx0" brushRef="#br1">14114 15602 0,'25'0'120,"24"-25"-99,-24 25-4,25 0-5,-26 0 1,1 0 1,0 0-5,25 0-5,-1 0 9,1 0-4,-25 0 4,24 0 3,26 0-14,-50 0 13,-1 0-13,1 0 10,25 0-3,24 0 1,-24 0 1,-1 0-1,1 0 2,24 0-3,-24 0 0,0 25 4,-1-25-4,1 0 3,-25 25-6,24-25 7,1 0 3,-25 0-14,24 0 11,1 0-1,0 0-1,-1 0-8,1 0 12,-1 0-5,-24 0-2,0 0 2,25 0 0,-1 0 15,-24 0-12,0 0-1,0 0 7,-1 0-9,1 0 9,0 0 11,0 0 19,0 0-37,-1 0 35,1 0 14,0 0 22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20T12:51:05.8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387">
    <iact:property name="dataType"/>
    <iact:actionData xml:id="d0">
      <inkml:trace xmlns:inkml="http://www.w3.org/2003/InkML" xml:id="stk0" contextRef="#ctx0" brushRef="#br0">1315 5333 0,'0'-25'19,"24"25"17,1 0-32,0 0 12,25 0-12,24 0 7,50 0 0,25 0-3,-50 0 4,25 0 2,25 0-6,-25 0 4,0 0-4,25 0 2,-25 0-2,-25 0 3,75 0 0,-25 0-4,-50 0 4,25 0 0,74 0-3,-24 0 6,-25 0 1,-50 0-13,25 0 8,0 0 0,99 0 1,-74 0-2,0 0 6,-25 0-4,50 0-4,-50 0 3,49 0-1,26 0-1,24 0 6,25 0-6,-50 0 7,-49 0-12,50 0 9,-26 0 5,26 0-9,-26 0 3,1 0-7,-25 0 11,49 0-11,25 0 13,-24 0-13,-1 0 12,26 0-13,-51 0 8,-49 0 5,-25 0-7,75 0-4,0 0 11,-25 0-7,-1 0 2,-48 0-7,24 0 6,-25 0 6,50 0-5,49 0-7,-24 0 5,49 0 1,-49 0 7,-50 0-13,24 0 12,-24 0-5,1 0-1,98 0-7,-74 0 7,24 0 1,-49 0 4,0 0-5,0 25 1,25-25-1,0 25 0,25-25 0,-1 25 1,1-25-2,-75 0-5,50 24 15,-50-24-17,25 0 7,50 0 2,24 0 4,-24 25-6,-50-25-1,25 0 1,-50 25 2,50-25 0,0 0-4,-1 0 10,1 0-15,0 0 15,-25 0-13,-50 0 6,1 0 0,-25 0 8,-1 0-16,26 0 8,-1 0 1,0 0-1,1 0-1,-26 0 8,26 0-13,-50 0 5,49 0 1,-49 0 7,24 0-13,-24 0 18,0 0-8,0 0-10,0 0 6,-1 0 102,1 0-18</inkml:trace>
    </iact:actionData>
  </iact:action>
  <iact:action type="add" startTime="18361">
    <iact:property name="dataType"/>
    <iact:actionData xml:id="d1">
      <inkml:trace xmlns:inkml="http://www.w3.org/2003/InkML" xml:id="stk1" contextRef="#ctx0" brushRef="#br0">4961 13171 0,'25'0'170,"0"0"-139,-1 0-20,1 0 9,25 0-11,-25-25 2,-1 25-1,26 0 0,0-24 6,-26 24-4,26-25-11,-25 25 17,24 0-14,-24-25 6,25 25 2,-25 0-4,24 0 10,-24 0-17,25 0 11,-26 0 1,26 0-6,-25 0 3,24 0 5,-24 0-12,25 0 19,-25 0-7,0-25-11,-1 25 8,1 0 0,0 0-5,25 0 4,-26 0 14,1 0-21,0 0 13,0 0-8,0 0 2,-1 0-3,26 0-3,-25 0 22,0 0-24,-1 0 8,1 0 5,0 0-7,0 0-5,0 0 23,24 0-17,-24 0 6,25 0-7,-26 0 7,1 0-12,25 0 5,-1 0 7,-24 0-11,0 0 11,0 0-12,0 0 12,-1 0-12,1 0 5,0 0 2,0 0-1,0 0 0,0 0 1,-1 0-1,26 0 0,-25 0 16,24 0-23,-24 0 14,0 0-7,0 0-6,0 0 12,-1 0-12,26 0 13,-25 0-4,0 0-3,-1 0 0,1 0 4,25 0-7,-25 0 8,-1 0-6,26 0-1,-25 0 0,0 0 3,24 0-3,1 0 8,-25 0-12,-1 0 9,1 0-3,0 0 1,0 0-3,0 0 19,-1 0-25,1 0 8,0 0 8,0 0-3,0 0 12,24 0 235,26 0-245,-1 0-8,-24 0-4,24 0 11,25-25-13,-24 25 8,49 0-1,-50 0 0,1-24 6,-1 24-11,0 0 4,26 0 1,-26-25 1,1 0-1,-1 25-1,0 0 1,-24-25 1,24 25 5,-24-25-6,0 1 1,-1 24-8,-24 0 14,49 0-7,-24 0-6,0-25 5,-1 25 7,1 0-11,-1 0 5,1-25 0,0 25 16,-26 0-22,1 0 12,0 0-6,0 0-6,0 0 11,0 0 0,-1 0-14,1 0 26,0 0-19,0 0 3,0 0 13,-1 0 22,1 0-12,-25 25 87,0 0-111,0-1 1,0 26 8,0-25-2,0 0-13,0-1 6,0 26 0,0-25 11,-25 0-12,25-1 2,-24 1 39,-1-25 20,0 0-43,0 0-24,-24 0 7,-26 0 1,1 0-1,-1 0-1,26 0 1,-26 0 8,-49 0-16,25 0 15,0 0-13,-25 0 11,0 0-10,25 0 5,24 0 0,-49 0 0,0 0 0,-25 0 7,50 0-14,25 0 14,-26 25-14,26-25 7,0 25 0,-26-25 0,1 0 1,0 25-2,-25-25 7,49 0-11,-24 0 5,25 0 6,-1 0-11,26 0 5,-26 0-1,1 0 7,-25 0-11,24 0 12,1 0-9,0 0 4,-1 0-3,25 0-5,1 0 6,-26 0 6,26 0-12,-1 0 12,1 0-12,-1 0 12,-24 0-12,24 0 14,0 0-16,1 0 14,24 0-12,-25 0 13,1 25-7,24-25 0,-25 0 3,26 0-11,-1 0 7,-25 0 9,1 0-15,-1 0 13,-25 0-13,26 24 13,24-24-6,-25 0-6,1 25 7,-1-25-2,25 0 2,1 0 5,-1 0-12,-25 0 12,25 0-1,1 0 13,-1 0-27,0 0 29,0 0 18,0 0 32</inkml:trace>
    </iact:actionData>
  </iact:action>
  <iact:action type="add" startTime="28748">
    <iact:property name="dataType"/>
    <iact:actionData xml:id="d2">
      <inkml:trace xmlns:inkml="http://www.w3.org/2003/InkML" xml:id="stk2" contextRef="#ctx0" brushRef="#br1">4589 14560 0,'0'-24'15,"0"-1"6,0 0-7,0 0-3,0 0 8,0 1 1,25 24-10,-1-50 11,1 50-2,0 0-7,0-25-3,0 0 11,24 25-10,-24 0 1,0 0-2,0 0 2,0 0 0,-1 0-2,1 0 0,0 0 16,0 0-20,0 25 6,-1-25 13,-24 25-19,25 0 6,-25 0 5,0 24-7,0 26 2,0-26-7,0-24 6,0 49 6,0-24-11,0 24 10,0-24-11,-49 49 7,-26 0-1,26 1 5,-26-1-10,-24 25 5,0 0 0,-1 0 6,76-74-12,-76 24 11,51-24-5,-1-26 1,25 26-7,-49-25 6,74 24 6,-50-49-6,26 0 4,-1 0 27,25-49 24,0 24-44,0-25-17,0 26 17,0-26-1,49 50-3,-49-25-14,25 0 12,50 1-9,-51-1 4,1 25-1,50 0 1,-75-25 1,24 25-2,51-25 1,-50 25 1,-1 0-2,26 0 7,0 0-11,-1-25 5,-24 25 0,0 0 5,24 0-9,-24 0 9,25 0-11,-25 0 6,0 0 1,-1 0 4,1 0-11,0 0 13,25 0-13,-26 0 6,1 0 7,25 0-9,-25 0-3,-1 0 5,1 0 0,0 0 5,0 0-10,0 0 11,-1 0-6,1 0-6,0 0 6,-25-24 6,50 24-4,-50-25 1,24 25 1,-24-25 8,25 0-13,0 25 1,-25-25-5,25 1 11,-25-1-12,0 0 6,25 25 1,-25-25 4,0 0 19,24 25-24,-24-25 1</inkml:trace>
    </iact:actionData>
  </iact:action>
  <iact:action type="add" startTime="32163">
    <iact:property name="dataType"/>
    <iact:actionData xml:id="d3">
      <inkml:trace xmlns:inkml="http://www.w3.org/2003/InkML" xml:id="stk3" contextRef="#ctx0" brushRef="#br1">6474 15081 0,'25'0'141,"0"0"-131,49 0 6,-24 0-7,-1 0-3,1 0 9,-1-25-10,1 25 9,0 0-8,-1 0 4,51-24 0,-51 24 5,1 0-5,-1 0-1,26-25-2,-50 25 2,-1 0 1,1 0 6,0 0-2,-25 25 142</inkml:trace>
    </iact:actionData>
  </iact:action>
  <iact:action type="add" startTime="33161">
    <iact:property name="dataType"/>
    <iact:actionData xml:id="d4">
      <inkml:trace xmlns:inkml="http://www.w3.org/2003/InkML" xml:id="stk4" contextRef="#ctx0" brushRef="#br1">6573 15429 0,'25'0'79,"0"0"-57,0 0-13,-25-25 0,49 25 1,1-25 1,-25 25 4,-1 0-10,26 0 11,0 0-7,-1 0-5,-24 0 6,25 0 2,-25 0-3,-1-25 1,26 25 6,-25-25-7,24 25 2,-24-25-1,25 25-5,-25 0 4,-1 0 1,26 0 6,-25 0-2,0 0 17</inkml:trace>
    </iact:actionData>
  </iact:action>
  <iact:action type="add" startTime="34299">
    <iact:property name="dataType"/>
    <iact:actionData xml:id="d5">
      <inkml:trace xmlns:inkml="http://www.w3.org/2003/InkML" xml:id="stk5" contextRef="#ctx0" brushRef="#br1">8582 14238 0,'0'25'86,"0"-1"-81,0 26 9,0-25-9,0 0 6,0 24-2,0 1 7,0 0-7,0-1-3,0 50 3,0-24 1,0-1 1,0-24-1,0 24 0,0-24 5,0-1-10,0 1 12,0-25-14,0 0 14,0 24-14,0 1 12,0-25-4,0-1-1,0 1 21</inkml:trace>
    </iact:actionData>
  </iact:action>
  <iact:action type="add" startTime="35124">
    <iact:property name="dataType"/>
    <iact:actionData xml:id="d6">
      <inkml:trace xmlns:inkml="http://www.w3.org/2003/InkML" xml:id="stk6" contextRef="#ctx0" brushRef="#br1">9153 15255 0,'0'25'40,"0"-1"-29,-25 1-2,25 0 0,-49 25 3,49 24 3,-25-24-6,0-1-4,0-24 5,25 50 5,-25-51-9,0 1 10,25 0-12</inkml:trace>
    </iact:actionData>
  </iact:action>
  <iact:action type="add" startTime="35870">
    <iact:property name="dataType"/>
    <iact:actionData xml:id="d7">
      <inkml:trace xmlns:inkml="http://www.w3.org/2003/InkML" xml:id="stk7" contextRef="#ctx0" brushRef="#br1">10244 13841 0,'0'0'1,"-24"0"18,-1 0-9,0 0 1,-25 0-3,26 0 13,-26 50-11,25-50 7,0 24-13,0 1 11,1 0 0,24 0-5,-25 0 1,25 24 6,-25 26-14,25-26 6,-25 26 1,25-26 0,-25 1 0,25 24 0,0-24 0,0 0 0,0-1 6,0 1-5,0-25-7,0 24 11,25 26-4,-25-51-8,25 1 7,0 0 0,0 0 6,-1 0-5,1-1-2,25-24 2,0 25-7,-1 0 6,26 0 7,-26-25-13,-24 0 11,25 0-11,-1 0 13,-24 0 0,25 0-6,-50-25-4,49-25 4,-49 26-2,50-51 1,-25 26 1,-1-75-3,1 24 14,-25-24-21,0 0 7,0 75 10,0-26-16,0 26 14,0-1-6,0 25-6,0-24 6,-49 24 0,49 0 6,-50 0-5,25 0-2,-24 1-4,-1-1 12,25 0-15,0 25 15,-24 0-6,24 0-9,0 0 8,-24 0 1,24 0 5,0 0-5,0 0-9,0 0 15,1 0-4,-1 0-12,0 0 31</inkml:trace>
    </iact:actionData>
  </iact:action>
  <iact:action type="add" startTime="37182">
    <iact:property name="dataType"/>
    <iact:actionData xml:id="d8">
      <inkml:trace xmlns:inkml="http://www.w3.org/2003/InkML" xml:id="stk8" contextRef="#ctx0" brushRef="#br1">11162 13816 0,'-25'0'8,"0"0"1,1 0 12,-1 25-11,0 0 5,25 0-5,-50 49 2,26 0-4,-1 1-4,0-1 7,-25 1 5,50-1-12,0 1 13,-24-1-13,-1-24 11,25 24-11,0-24 7,0-1-2,0-24 1,25 25 7,-25-26-8,0 1-5,24 0 14,-24 0-15,25-25 12,0 25-10,0-25 12,0 24-14,-1 1 7,26-25 8,-25 0-9,0 0-6,24 0 7,-24 0 1,25 0 16,-25 0-14,-1-25 0,26-24 1,-50-1-7,50-49 2,-26 25 2,1 24-3,-25 0 3,0 1 9,0-1-18,0 1 5,0-1 5,0-25-5,0 1 4,0 0-1,-25 49 1,1-25 1,24 1-5,-50 24 8,50 0-10,-25 0 9,0 0-9,1-24 6,-1 49 2,0-25-2,0 0 3,0 0-13,25 1 26,-25 24-5</inkml:trace>
    </iact:actionData>
  </iact:action>
  <iact:action type="add" startTime="38419">
    <iact:property name="dataType"/>
    <iact:actionData xml:id="d9">
      <inkml:trace xmlns:inkml="http://www.w3.org/2003/InkML" xml:id="stk9" contextRef="#ctx0" brushRef="#br1">12254 14039 0,'-50'0'36,"0"0"-16,1 0-17,24 0 14,0 0-13,-25 0 6,26 0 18,-26 0-20,0 0-3,50 25 4,-24 0 11,-1 0-9,25 0-1,-25 24 5,25 1-10,-25 24 5,25 1 0,0 24 2,0-49-4,0-1 4,0 1-4,0-1 6,0 26-9,0-26 7,0-24-3,25 25 4,-25-25-5,50-1 1,-26 26 2,1-50-2,0 0 2,25 25 6,-1-25-14,-24 0 7,0 0 0,24 0 6,-24 0-12,25 0 6,-25-50 0,24 50 0,-24-49 0,0 24 1,0 0-2,0 0 1,-1-24 0,1-26 1,-25 26-1,25-26 5,0 26-10,-25-1 10,0 0-10,25 1 10,-25-26-10,0 1 12,0 24-15,0 25 15,0 1-12,0-26 5,0 25 1,0 0 1,-50 1-1,50-1-4,-50-25 2,26 50 6,-1-49-10,-25 49 9,50-25 1,-49 0-13,24 25 18</inkml:trace>
    </iact:actionData>
  </iact:action>
  <iact:action type="add" startTime="40021">
    <iact:property name="dataType"/>
    <iact:actionData xml:id="d10">
      <inkml:trace xmlns:inkml="http://www.w3.org/2003/InkML" xml:id="stk10" contextRef="#ctx0" brushRef="#br1">12626 14858 0,'0'0'1,"0"25"12,0 0-5,0-1 10,0 1-5,0 0-5,0 0 1,0 0 2,0-1-3,0 1 14,0 0-11,0-50 134,0 0-134,0 1 2,0-1-3,0 0 10,24 0-10,-24 0 20,0 1-19,25 24 8,0 0 48,0 0-25,0 0 27,-25 24-35,24-24-17,-24 25-7,0 0 11,0 0-7,0 0 0,0-1 8,25-24-7,-25-24 134,0-1-133,0 0-5,25 25-1,-25-50-7,0 26 18,25 24 5,0 0 64,-1 0-30,1 0-15,-25 24-25,0 1-4,25-25 5,-25 25-18,0 0 37,25-25 314,-25 25-344,25-1 0,-1-24-1,1 0 2,25 25-2,-1-25 2,-24 0-1,0 0 0,25 0 0,-25 0 0,-1 0 4,1 0-6,0 0 11,0 0 2,0 0-5,-25-25-14,24 1 8,1-26 0,-25 0 3,50 26-6,-50-26 17,25-24-23,-1-1 7,1 1 3,-25 24 3,0 1-7,25-1 1,0 0 3,-25 1-3,0-1 3,0 25-3,0 0 8,0 1-9,0-1 5,0 0-5,0 0 1,0 0 7,-25-24-10,0 49 7,25-25-2,-25 0 2,-24 0 12,24 1-7,0 24 2,0 0-18,1 0 26,-1 0 13,0 24-23,25 1-7,0 25 0,-25-1-7,0 26 14,25-1-13,0 1 6,0-1 6,0 25-5,0-49-1,0 0-7,0-1 8,25 1 4,-25-1-5,0-24-1,25 25-4,0-1 11,0 26-6,-1-1-5,1-49 5,-25 25 6,25-1-12,0 1 6,0-50 0,-25 25 6,0-1-5,24 1-8,1-25 26,-25 25-21,50 0 6,-25 0 2,-1-25-13,1 0 28,0 0-1,0 0-29,0 0 10,-1-50 17,-24 25 0,25 0-25,-25 1 6,25 24 2,-25-25 5</inkml:trace>
    </iact:actionData>
  </iact:action>
  <iact:action type="add" startTime="43768">
    <iact:property name="dataType"/>
    <iact:actionData xml:id="d11">
      <inkml:trace xmlns:inkml="http://www.w3.org/2003/InkML" xml:id="stk11" contextRef="#ctx0" brushRef="#br1">8731 17041 0,'0'-25'55,"0"0"-40,0-24 4,50-1-8,-50 25 4,25 0-7,24-74 0,-24 25 2,25-1 0,-1 1 5,-24-25-11,25 49 7,-25 0 0,-1 1-2,1 24 0,-25 0 6,0 0 7,25 25-18,-25 25 84,0 0-68,0 25-10,0 24-7,0-24 7,0-25 0,0-1-1,25 51 2,-25-1-1,0 1-1,0-1 8,25 50-14,-25-25 14,24 0-13,-24-24 7,25-50-2,-25 24 1,0 1 1,0-1-1,0-24 6,0 0-12,25 0 6,-25 0 0,0-1 6,0 26-1,0-25 25,25-25-1,-25 25-29,0 0 17,0-1-11,0 1 2,0 0 22,0 0 7,-25-25 154,0 0-184,0 0-9,-24 0 11,24 25 5,-25-25-1,26 0-2,-1 0-5,0 0 1,0 0-1,0 0 5,0 0 2,1 0 9,48 0 95,1 0-124,0 0 13,25 0-13,-1 0 15,1 0-15,0 0 7,-1 0 6,1 0-12,-1 0 6,1 0 5,-25 0-3,0 0-8,24 0 5,-24 0 2,0 0-1,0 0 0,-1 0 0,1 0 6,0 0 0,0 0 31,0 0-25,-1 0-13,1 0 40</inkml:trace>
    </iact:actionData>
  </iact:action>
  <iact:action type="add" startTime="46162">
    <iact:property name="dataType"/>
    <iact:actionData xml:id="d12">
      <inkml:trace xmlns:inkml="http://www.w3.org/2003/InkML" xml:id="stk12" contextRef="#ctx0" brushRef="#br1">9947 16173 0,'0'24'2,"0"1"9,0 0 0,0 0 9,0 24-9,0-24-3,0 0 4,0 0-4,0 25 16,0-26-23,0 26 6,0-25 5,0 49-5,0-49 7,0 25-3,0-1-4,0 1 1,0-1 8,0 26-7,0-26-2,0 1 2,24-25 1,-24 24 5,0-24-7,25 0 3,0 25-3,-25-26 15,25 1-18,0 0 6,-25 25-3,25-50 10,-25 24-7,49-24-9,-49 25 8,25 0 19,0-25-14,0 0-8,-1 0 13,-24 25-10,25-25 10,0 0 0,0 0-10,0 0 27,-25-50-34,0 25 7,24 1 1,-24-1 20,25 0-30,-25 0 53</inkml:trace>
    </iact:actionData>
  </iact:action>
  <iact:action type="add" startTime="53601">
    <iact:property name="dataType"/>
    <iact:actionData xml:id="d13">
      <inkml:trace xmlns:inkml="http://www.w3.org/2003/InkML" xml:id="stk13" contextRef="#ctx0" brushRef="#br0">18008 13146 0,'25'0'79,"0"0"-69,0 0-1,-1 0 2,26 0-1,0 0 6,49 0-12,-25 0 6,1 0 0,-1 0 1,1 0-1,-26 0 5,1 0-10,-1 0 11,1 0-13,24 0 8,-24 0-1,0 0 0,-26 0 0,26 0 5,0 0-10,-1 0 10,-24 0-10,0 0 6,0 0-2,24 0 12,-24 0-2,0 0-4,0 0 1,-1 0 0,1 0-2,0 0 17,0 0-22,0 0 42,-1 0-11,1 0-10,0 0-9,0 0-1,0 0 0,0 0 21,-1 0-2,1 0-29,0 0 51,0 0 9,-25 25 3,0 0-15,0 0-22,0 0-9,0 0-19,0-1 12,0 1 0,0 0-11,0 0 33,0 0 17,-25-25-39,0 0 11,0 0-21,1 0 0,-1 0 6,-50 0-12,26 0 9,-1 0-5,0 0 6,-49 0-9,0 0 6,-50 0-2,50 0 10,-25 0-13,50 0 1,-26 0 2,26 0 3,-25 0-4,-25 0 4,24 0-3,1 0 2,74 0 5,-24 0-13,-1 0 7,1 0 0,24 0 5,0 0-11,0 0 6,-24 0 1,24 24-1,0-24-1,0 0 18</inkml:trace>
    </iact:actionData>
  </iact:action>
  <iact:action type="add" startTime="57489">
    <iact:property name="dataType"/>
    <iact:actionData xml:id="d14">
      <inkml:trace xmlns:inkml="http://www.w3.org/2003/InkML" xml:id="stk14" contextRef="#ctx0" brushRef="#br0">26268 13097 0,'-25'0'132,"1"0"-114,-26 0 3,25 0-2,0 0 1,1 0-10,-1 0 1,0 0 14,0 0-20,0 0 15,1 0-10,-26 0 10,25 0-10,0 0-1,0 0 3,-24 0-3,24 0 17,0 0-22,0 0 6,1 0 1,-1 0 16,0 0-25,0 0 15,0 0-13,1 0 11,-1 0-9,0 0 4,-25 25-1,1-25 2,-1 0 4,1 0-5,24 0-5,0 0 5,0 0-1,-24 0 1,24 0 1,-25 0 9,25 0 0,1 0-2,-1 0-17,0 0 11,0 0-2,0 0 0,1 0 10,-26 0-11,25 0 12,0 0-11,0 0 1,1 0-1,-1 0 9,0 0-8,0 0 9,0 0 19,1 0 22,24 24 101,0 1-122,0 0-20,0 0-5,0 0-10,24 24 6,1-24-2,-25 25 6,25-25 6,0-1-1,-25 1 0,25 0 5,-1-25 50,26 0-34,-25 0-20,0 0-11,0 0-1,24 0-4,26 0 5,24-25 0,-25 25 5,1-25-9,-1 25 3,-24 0 0,-1-24 9,1 24-14,-1 0 11,1 0-10,24 0 5,1 0 0,-26 0 0,1 0 0,-25-25 5,0 25-11,49 0 13,-24 0 5,-25 0-20,-1 0 9,1-25-2,0 25 1,0 0 1,0 0 4,-1 0 0,1 0-5,25 0 10,-25 0 7,-1 0-7,1 0-11,0 0 11,0 0 0,0 0 15,-1 0 11,-24-25 73,-24 25-47</inkml:trace>
    </iact:actionData>
  </iact:action>
  <iact:action type="add" startTime="76121">
    <iact:property name="dataType"/>
    <iact:actionData xml:id="d15">
      <inkml:trace xmlns:inkml="http://www.w3.org/2003/InkML" xml:id="stk15" contextRef="#ctx0" brushRef="#br0">16421 4887 0,'-25'0'40,"0"0"-20,0 0-11,-24 0 1,-1 0 1,0 0 4,-24 0-9,49 0 2,-24 0 2,24 0 1,-25 0-1,1 0-1,24 0 7,0 0-11,-49 0 5,49 0 0,-25 0 6,1 0-12,-1 0 8,0 24-4,1-24 3,-1 0-2,1 0 6,24 0-8,-25 0 5,0 0-5,1 0 8,-1 0-9,1 25 4,-26-25 3,26 0-6,-1 0 3,-24 0 0,24 0 0,-24 0 5,24 0-5,0 0-5,26 0 5,-26 25-1,-24-25 1,24 0 8,0 0-14,-24 25 5,24-25 2,1 0 4,-1 0-10,0 0 10,1 0-10,-26 0 10,1 0-10,0 0 10,-1 0-10,1 0 5,-1 0 6,1 0-12,0 0 12,-1 0-7,26 25-3,-51-25 9,1 0-5,25 0 1,24 0-2,-24 0-5,24 0 13,0 0-12,26 0 19,-76 0 254,-272 24-259,248-24-6,-25 25-5,-24-25 1,-26 25 3,26-25-3,49 25 1,-25-25 0,0 25 0,0-25 0,-24 24-1,49-24 1,24 0 2,-24 0-3,25 0 2,25 0 2,-1 25-6,1-25 8,-25 0-10,24 25 10,-49-25-11,25 0 11,-25 0-9,50 0 9,-1 0-11,26 0 8,-1 0-3,-24 0 0,-1 0 1,-24 0 2,25 0-3,-26 0 0,26 0 2,-25 0 0,24-25-1,26 25 0,-26 0 0,26 0-1,-1 0 1,-24 0 1,-1 0-1,1 0 0,-25 0 0,24 0 6,1 0-12,-1 0 6,1-25 1,-25 25-1,-1 0 0,-24 0 6,-49-24-13,24 24 7,25 0 9,0 0-17,0 0 7,0 0 2,-50 0 0,1-25 4,24 25-11,-25-25 6,75 25 1,-50 0 5,25 0-4,-50 0-10,1 0 8,74-25 7,24 0-14,26 25 14,-1 0-14,0 0 13,26 0 270,-26-24-262,25 24-17,-24-25 5,-26 0 3,-74 0-13,50 25 8,-50 0 0,25-25 2,25 1-4,-25 24 3,50 0 3,-26 0-6,-24 0 4,25 0-5,0 0 2,0 0 6,24 0-10,1 0 6,-1 0 2,26 0-6,-26 0 4,1 0 6,49 0-8,-49 0 1,24 0-7,1 24 14,-26-24-14,26 0 13,-26 25-12,1 0 12,24-25-12,0 0 13,1 25-14,-1 0 15,-24-25-9,-1 0 4,26 0-11,-1 24 7,1 26 2,-1-50-2,-49 25 2,49-25 6,1 0-15,-1 25 8,25-25 4,-24 24-5,24-24 2,0 0-3,0 0 4,-49 0-3,49 0 2,0 0-2,0 0 0,-24 0 0,24 0 12,0 0-20,0 0 8,0 0 5,1 0-6,-1 0 9,0 0 2,0 0-11,0 0 23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20T12:52:26.4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2935">
    <iact:property name="dataType"/>
    <iact:actionData xml:id="d0">
      <inkml:trace xmlns:inkml="http://www.w3.org/2003/InkML" xml:id="stk0" contextRef="#ctx0" brushRef="#br0">14610 3572 0,'-25'0'10,"0"0"2,1 0-4,-1 0 2,0 0 2,0 0-1,-24 0 2,-1 0-9,-25 0 7,26 0-1,-1 0 1,25 0 0,-24 0-3,-26 0 2,26 0-1,24 0 6,0 0-10,-24 0 7,-1 0-3,25 0 5,0 0-8,-24 0 14,24 0-19,0 0 12,0 0 0,1 0-10,-1 0 13,0 0-11,0 0 21,0 0 14,1 0-19,-1 0 78,25-25 2,-25 0-20,25 0 95,0 1-137,0-1-29,0 0 18,0 0-16,0 0 9,25 25-11,-25-24 4,0-1 42,25 25-45,-1-25 37,1 25 14,0 0-25,25 0-25,-26 0 16,26 0-25,-25 0 8,0 0-1,24 0 5,26 0-11,-26 0 7,1 25-2,-25-25 2,24 0-1,-24 0 0,0 0 8,0 25-9,-1-25 2,1 0-2,25 0 0,-25 0-4,-1 0 19,1 0-16,0 0 7,0 0-5,0 24-2,0-24-2,-1 0 13,1 0-9,0 0 10,0 0 40</inkml:trace>
    </iact:actionData>
  </iact:action>
  <iact:action type="add" startTime="22737">
    <iact:property name="dataType"/>
    <iact:actionData xml:id="d1">
      <inkml:trace xmlns:inkml="http://www.w3.org/2003/InkML" xml:id="stk1" contextRef="#ctx0" brushRef="#br0">14511 5953 0,'-25'0'19,"0"0"1,0 0 1,1 0 9,-1 0-11,0 0-8,0 0 10,0 0-2,0 0-9,1 0 1,-26 0 4,25 0-12,-24 0 7,24 0 2,-25 0-3,25 0 1,-24 0 18,24 0-19,-25 0 12,26 0-18,-1 0 17,0 0-8,0 0-4,0 0 12,1 0-10,-1 0 7,0 0-4,0 0 8,0 0-5,1 0-3,-1 0 38,0 0 100,0 0-123,0 0 10,1 0-13,-1 0 10,0 0-30,0 0 41,0 0 18,1 0 17,24-25-10,0 1-38,0-1-11,0 0-17,0 0 6,24 25-1,-24-25 0,0 0 50,25 25-33,-25-24-3,0-1 56,25 25-10,0 0 1,0 0-1,-1 0-53,1 0-6,25 25-3,-25-25-3,-1 0 5,26 0-1,-25 24 2,0-24 5,-1 0-12,1 0 12,0 25-11,0-25 10,24 0 1,-24 0 2,0 0 3,0 0-12,0 0 1,-1 0 10,1 0 7,0 0-17,0 0 4,0 0 24,-1 0-16,1 0-5,0 0-3,0 0 16,0 0-9,-1 0-2,1 0 22,0 0-8,0 0-9,0 0-21,0 0 25,-1 0-5,1 0 7,0 0-4,0 0 28,-25 25 198,0 0-222,0 0-9,0 0-2,0-1 17,0 1-21,0 0 15,0 0-20,0 0 30,0-1 32</inkml:trace>
    </iact:actionData>
  </iact:action>
  <iact:action type="add" startTime="32388">
    <iact:property name="dataType"/>
    <iact:actionData xml:id="d2">
      <inkml:trace xmlns:inkml="http://www.w3.org/2003/InkML" xml:id="stk2" contextRef="#ctx0" brushRef="#br0">13444 9227 0,'0'-24'30,"25"24"81,0 0-101,24 0 10,1 0-10,-25 0 1,0 0-2,24-25 2,1 25-1,-25 0 1,-1 0-2,26 0 1,-25 0 10,0 0-10,24 0 18,-24 0-13,0 0-7,0 0 3,-1 0-3,26 0 12,-25 0 7,0 0-13,-1 0 6,1 0-4,0 0 4,0 0-15,0 0 14,-1 0 1,1 0 7,25 0-13,-25 0 6,0 0 7,-1 0-14,1 0 2,-25-25 3,25 25-17,0 0 7,0 0 11,-1 0-9,1 0 0,0 0 17,0 0-3,0 0 2,-1 0 27,1 0-2,0 0-14,0 0-33,0 0 32,-1 0-2,-24 25 255,0 0-266,0 24 4,0-24-7,0 0 10,0 0 30,0-1 55,-24-24 4,-1 0-97,0 0-12,0 0 11,0 0-2,-24 0 3,24 0-21,0 0 13,-24 0-11,-1 0 8,25 0 2,0 0-5,-24 0 0,24 0 3,0 0-1,0 0 1,-24 0 0,24 0-2,0 0 0,0 0 2,0 0 0,1 0-2,-1 0 3,0 0 6,0 0-8,0 0 10,1 0 0,-1 0 7,0 0-24,0 0 18,0 0 0,1 0-2,-1 0-9,0 0 1,0 0 0,0 0-3,1 0 14,-1 0-4,0 0 23,0 0-21,0 0 8,1 0 1,24 25-16,-25-25 14,0 0-24,0 0 58,0 0 158,1 0-187,-1 0-21,0 0 26,25-25-34,-25 25 16</inkml:trace>
    </iact:actionData>
  </iact:action>
  <iact:action type="add" startTime="42927">
    <iact:property name="dataType"/>
    <iact:actionData xml:id="d3">
      <inkml:trace xmlns:inkml="http://www.w3.org/2003/InkML" xml:id="stk3" contextRef="#ctx0" brushRef="#br0">15205 12601 0,'-25'0'55,"1"0"-30,-1 0-15,0 0 1,-25 0-3,26 0 3,-26 0-1,25 0 0,-24 0 0,24 0 1,-25 0 5,25 0-13,-24 0 8,-1 0-1,25 25-1,1-25 2,-51 0-1,50 0 0,1 0 7,-1 0-14,-25 0 6,25 0 2,1 0 6,-1 0-13,0 0 11,0 0-10,-25 24 4,26-24 1,-1 0 7,-25 0-13,25 0 12,-24 25 5,24-25-6,0 0-1,0 25-10,1-25 11,-26 0 1,25 0 10,0 0-16,1 0-6,-1 0 6,0 0 17,0 0-24,0 0 13,1 0 5,-1 0-6,0 0 14,0 0-8,0 0 17,1 0 3,-1 0 0,0 0-1,0 0 10,0 0-20,1 0-2,-1 0-26,0 0 19,0 0 5,25-25-22,-25 25 16,1 0-10,-1 0 20,0 0 31,25-25-41,0 1 0,0-1-10,0 0 11,0 0-12,0 0 2,0 1-1,0-1-1,0-25 13,25 50-13,-25-25 1,25 1 20,-25-1 17,24 25 27,1 0-53,25 0-2,-25 0-3,-1 0-12,1 0 6,25 0 0,-25 0 1,-1 0-2,26 0 9,-25 0-9,24 0 5,-24 0-4,0 0 1,0 0-1,24 0-1,-24 0 9,0 0-16,25 0 8,-1 0 0,1 0 7,-25 0-14,24-25 7,-24 25 1,0 0-1,24-25 0,-24 25 10,0 0-2,0 0-10,0 0 3,24 0-8,-24-25 8,0 25-1,0 0 0,0 0 0,-1 0 1,1 0-2,0 0 8,0 0-14,0 0 24,-25-24-24,49 24 15,-24 0 3,0 0-6,0 0 2,-1 0 9,-24-25-22,25 25 24,0 0-9,0 0-9,0 0-7,-1 0 24,1 0-5,0 0-14,0 0 9,0 0 7,-1 0 5,1 0-18,0 0 19,0 0 4,0 0 16,-1 0 1,-24 25 129,0-1-153,0 1-2,0 25-5,0-25 1,0-1 8,0 1-9,0 0 0,0 0 26,0 0 28</inkml:trace>
    </iact:actionData>
  </iact:action>
  <iact:action type="add" startTime="51944">
    <iact:property name="dataType"/>
    <iact:actionData xml:id="d4">
      <inkml:trace xmlns:inkml="http://www.w3.org/2003/InkML" xml:id="stk4" contextRef="#ctx0" brushRef="#br0">14064 15701 0,'-25'0'49,"1"0"-28,-1 0-2,0 0-7,0 0 6,0 0-7,-24 0 9,24 0 1,0 0-5,0 0-13,1 0 18,-1 0-11,-25 0 16,25 0-12,1 0-2,-1 0-1,0 0 6,0 0-7,0 0 6,1 0 14,-1 0 1,0 0 9,25 25 143,0 0-180,0 0 23,0 0-24,0-1 27,0 1-20,0 0 34,0 0 7,25 0 52,-25-1-54,25 1-15,-25 0-3,0 0 37,24-25 73,1 0-123,0 0 1,0 0-9,0 0 8,-1 0-1,1 0 8,0 0-20,0 0 6,0 0 21,-1 0-30,1 0 11,0 0-6,0 0 6,0-25 1,-1 25 3,1 0 4,0 0 6,-25-25-22,25 25 5,0 0 22,-1 0 39,1 0 22,0 0-65,0 0 37,-25-25 218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5-20T12:53:35.3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547">
    <iact:property name="dataType"/>
    <iact:actionData xml:id="d0">
      <inkml:trace xmlns:inkml="http://www.w3.org/2003/InkML" xml:id="stk0" contextRef="#ctx0" brushRef="#br0">5804 10740 0,'0'-24'99,"0"-1"-88,0 0 10,0 0-3,0 0-6,-25 1-2,25-1 0,0 0-1,0 0 2,0-24-1,0 24 4,0 0-8,0-25 9,0 26 5,0-26-15,0 25 19,0 0-13,0 1-6,0-1 10,0 0-4,0 0-6,0 0 4,0 1 7,0-1-12,0-25 12,0 25-12,0 0 7,0-24-1,0-1 5,0 25-11,0 1 7,0-26-1,0 25 10,0 0-5,0 1-10,0-1 6,0 0 14,0 0-21,0 0 12,0 1-12,0-26 17,0 25 0,0-24-4,0 24-15,0 0 14,0 0-12,0 0 9,0 1-5,0-26 6,0 25 7,0-24-11,0 24-1,0 0 2,0 0-1,0 0-5,0 1 6,0-26-2,0 0 5,0 1-7,0-1 7,25-24-9,-25 24 10,0 0-9,0 26 4,0-26 322,0-24-312,0 24-10,-25 0 0,25-24 5,0 0-9,0 24 6,0-24-4,-24 24 7,24 0-8,0-24 2,0 24 0,0 25 7,0-24-12,0 24 6,0-25 5,0 26 0,0-1-5,0 0 1,0 0-1,0 0-1,0 1 2,0-1 11,0-25-15,0-24 4,0 49-1,0 0 2,0-24-3,0-1 10,0 0-18,0 26 14,0-26-11,0 25 6,0-24 0,0-1 11,0 25-11,0 0 0,0 1-1,0-26 2,0 25 0,0 0 10,0 1-20,0-1 6,0 0 3,0 0 1,0 0 0,0 0-1,24 25 5,-24-24-11,0-26 22,0 25-17,0 0 12,0 1-10,0-1-8,0 0 14,25 0-7,-25 0-7,0 1 7,0-1 1,25-25 5,-25 25-6,0 1 0,0-1-6,0-25 11,0 1-4,0 24 0,0 0-8,25 0 7,-25-24 7,0-1-7,0 0-7,0 26 8,0-1-1,25-25 6,-25 25-13,0 1 8,0-1-1,0 0 6,0 0-5,0 0-8,0-24 360,0 24-335,0 0-26,0 0 18,0 0-10,0 1 0,0-1 17,0 0-23,0 0 16,0 0 12,0 1-4,0-1-15,0 0 48,-25 25 207</inkml:trace>
    </iact:actionData>
  </iact:action>
  <iact:action type="add" startTime="34725">
    <iact:property name="dataType"/>
    <iact:actionData xml:id="d1">
      <inkml:trace xmlns:inkml="http://www.w3.org/2003/InkML" xml:id="stk1" contextRef="#ctx0" brushRef="#br0">4068 7913 0,'25'0'189,"0"0"-161,-1 0-15,1 0 1,0 0 2,0 0 4,0 0 2,-1 0-14,1 0 23,0 0 1,0 0 4,0 0-24,-1 0 33,1 0-3,0 0-7,0 0 14,0 0-38,-1 0 18,1 0 2,0 0-1,0 0-9,0 0-1,-1 0 10,1 0 6,0 0-21,0 0 15,0 0 10,-1 0 19,1 0-38,0 0 59,0 0-8,0 0 27,0 0-52,-1 0 18,1 0-15,-25-25-20,25 25-9,0 0-11</inkml:trace>
    </iact:actionData>
  </iact:action>
  <iact:action type="add" startTime="41392">
    <iact:property name="dataType"/>
    <iact:actionData xml:id="d2">
      <inkml:trace xmlns:inkml="http://www.w3.org/2003/InkML" xml:id="stk2" contextRef="#ctx0" brushRef="#br0">7317 7640 0,'-24'0'86,"-1"0"-63,0 0-1,0 0-6,0 0 5,1 0-14,-1 0 9,0 0 0,0 0-11,0 0 14,1 0-11,-1 0-5,0 0 24,0 0-23,0 0 22,1 0-23,-1 0 12,0 0 8,0 0-11,0 0 4,0 0 5,1 0 0,-1 0-6,0 0 0,0 0 15,0 0 0,1 0-19,-1 0 6,0 0 5,0 0 12,0 0-18,1 0 4,-1 0 2,-25 0 7,25 0-13,1 0 18,-1 0-16,0 0 0,0 0-16,0 0 28,1 0-22,-1 0 2,-25 0 15,25 0-6,1 0-9,-1 0 5,0 0-5,0 0 6,0 0-5,1 0-2,-1 0 5,-25 0 10,25 0-7,1 0 4,-1 25 14,0-25-20,0 0-6,0 0 18,0 0-4,1 0-11,-1 0 2,0 24 17,0-24-10,0 0-10,1 0 41,-1 0 298,0 0-337,0 0 3,0 0-12,-24 0 23,24 0-5,0 0-15,0 0 14,1 0-13,-1 0 2,0 0 19,0 0-10,0 0 24,1 0-8,-1 0 9,0 0-8,0 0 14,0 0-47,1 0 19,-1 0 10,0 0-14,0 0 18,0 0-26,1 0 21,-1 0-1,-50 0 26,51 0-46,-1 0 12,0 0-8,0 0-13,0 0 9,-24 0 15,24 0 1,0 0-25,-25-24 17,26 24-11,-1 0-1,-25 0 27,1 0-18,24 0 9,0 0-20,0 0 27,0 0 32,1 0-62,-1 0 19,0 0 7,0 0 11,0 0-25,1 0 23,-1 0-18,0 0 404,0 0-405,0 0 9,1 0-18,-1 0 2,0 0 3,0 0-5,0 0 4,1-25 0,-1 25-6,0 0 7,0 0-6,0 0 4,1 0-1,-1 0-2,0 0 5,-25 0 4,26 0 3,-1 0 0,0 0 3,0 0-16,25-25 16,-25 25-14,0 0 13,1 0-8,-1 0-1,0 0 22,0 0-19,0 0 5,1 0-11,-1 0 10,0 0 1,0 0 2,0 0-4,1 0-12,-1 0 14,-25 0 1,25 0-3,1 0-8,-1 0 8,0 0-10,0 0 10,0 0-9,1 0 1,-1 0 10,0 0-2,0 0 11,0 0 3,1 0-26,-1 0 14,0 0 12,0 0 9,0 0-27,1 0 17,-1 0 21,0 0 4,0 0-38,0 0 21,1 0 23</inkml:trace>
    </iact:actionData>
  </iact:action>
  <iact:action type="add" startTime="50537">
    <iact:property name="dataType"/>
    <iact:actionData xml:id="d3">
      <inkml:trace xmlns:inkml="http://www.w3.org/2003/InkML" xml:id="stk3" contextRef="#ctx0" brushRef="#br0">3274 13990 0,'-25'0'51,"1"0"-5,-1 0-3,0 0-31,0 0 7,0 0 2,-24 0-1,24 25 7,0-1-7,0-24-9,1 25-3,-1 0 13,0 0 13,25 0-25,-25-25 7,25 24-9,-25-24 19,25 25-16,0 0 6,-24-25 0,24 25-8,0 0 2,0-1 0,-25-24 2,25 25-4,0 0 1,0 0 2,0 0 11,0 0-11,0-1 6,0 1-9,0 0-1,0 25 21,0-26-12,0 1-5,0 0-1,0 0 4,0 0 1,0-1-10,0 1 15,0 0 0,25-25 2,-25 25-8,0 0-3,24-1 9,1-24 0,-25 25-10,25 0 9,-25 0-15,0 0 17,25-25 7,-25 24-21,25 1 15,-25 0-19,24-25 12,1 25 6,0 0 10,0-1-12,0 1-8,-1-25-7,26 25 22,-25-25-16,0 0 2,-25 25-4,24-25 3,1 0 9,0 25-10,0-25 0,0 0 26,-1 0-20,1 0 6,0-25-6,0 25 4,-25-25-16,25 0 24,-1-49-16,-24 49-10,0 0 8,0 0-1,25 25 3,-25-49 3,0 24 2,0 0 10,0 0-6,-25 25-11,1-24 1,-1-1 13,0 25-12,0 0 3,0-25-2,-24 25-9,24 0 10,0 0-7,0 0 2,1 0 4,-1 0-1,0 0-2,-25 0 13,50 25-14,-24-25 0,24 25 3,0-1-2,-25-24-1,25 25-5,-25 0 7,0 0 5,25 0-6,-25-1 0,25 1-6,0 0 24,0 0-9,-24-25-16,24 25 11,0-1 12</inkml:trace>
    </iact:actionData>
  </iact:action>
  <iact:action type="add" startTime="53143">
    <iact:property name="dataType"/>
    <iact:actionData xml:id="d4">
      <inkml:trace xmlns:inkml="http://www.w3.org/2003/InkML" xml:id="stk4" contextRef="#ctx0" brushRef="#br0">4440 14337 0,'-25'-25'9,"0"25"-5,1 0 6,-1-25 18,0 25-20,0 0 1,0 0 3,1 0-3,-1 0-5,0 0 23,0 0-24,0 0 25,25 25-9,-24-25-15,24 25 17,-25-25-11,0 50 3,25-25 9,0-1-12,-25 1 1,25 0-2,-25 0 3,25 24-9,0-24 12,0 0-5,0 25 0,0-26 1,0 1-7,0 25 12,0-25 6,0-1-12,0 1-1,0 0 0,0 0 6,0 0-5,0-1-1,50 1 2,0 0 15,-50 0-22,24-25 12,1 0-5,0 25-8,0-25 13,0 24-5,-1-24-1,1 0 0,0 0-6,0 0 20,0 0-11,-1 0-10,1 0 13,0 0-10,0 0 4,0 0 5,-1 0 2,1 0-1,0 0-14,-25-24 14,25 24-4,-25-25 9,0 0-13,0 0 0,25 0 0,-25 1-1,0-1 4,0-25-1,0 25 5,0-24-11,0 24 16,0-25-19,0 1 9,0 24-1,0 0 2,0-24 1,0 24-4,0 0 20,0 0-20,0 0 8,-25 1-7,25-1 2,-25 25 17,25-25-27,-25 25 13,25-25-9,-25 25 8,1-25 15,-1 0 12,0 25 1,0 0-15,0 0-3,25-24-6,-24 24-8</inkml:trace>
    </iact:actionData>
  </iact:action>
  <iact:action type="add" startTime="56620">
    <iact:property name="dataType"/>
    <iact:actionData xml:id="d5">
      <inkml:trace xmlns:inkml="http://www.w3.org/2003/InkML" xml:id="stk5" contextRef="#ctx0" brushRef="#br0">6449 15429 0,'25'0'118,"0"0"-105,24 0 5,-24 0-12,25 0 0,-25 0 4,24 0 1,1 0-1,-25 0 3,24 0-6,1 0 7,0 0-3,-1 0-5,-24 0 4,25 0 7,-26 0-8,26 0-2,-25 0 3,0 0-3,-1 0 18,1 0-10,0 0 20,0 0 1,-25-25-20,0 0 33,0 0-38,0 0 8,0 0-8,0 1-1,0-26-6,0 25 11,0 0-4,0-24 0,0-1-3,0-24 4,0-1-3,-25 1 1,25 49-6,0-24 15,0 24-10,0 0-1,0 0 3,0 0-7,-25 25 23,25-24-18,-25-1 21,25 0-3,-24 25 26,24-25-27,-25 25 49,0 0-42,0 0-24,0 0 8,1 0-2,-1 0-7,0 0 6,0 0-4,0 0 6,1 0-12,-26 25 5,0-25 8,25 0-4,-24 0-11,-26 25 8,51 0-1,-1-25 3,0 0-2,0 0 4,0 24-9,-24-24 4,24 0 18,0 0-17,0 0 8,1 0 57,24 25 127,0 0-155,0 25-25,0-26-14,0 26 13,0-25-10,0 0-3,0-1 4,0 1-3,0 0 1,0 25-7,0-1 14,0-24-7,0 0-1,0 24 2,0-24-1,0 25 11,0-25-6,0-1 14,0 1 7,0 0 3,0 0 47</inkml:trace>
    </iact:actionData>
  </iact:action>
  <iact:action type="add" startTime="78286">
    <iact:property name="dataType"/>
    <iact:actionData xml:id="d6">
      <inkml:trace xmlns:inkml="http://www.w3.org/2003/InkML" xml:id="stk6" contextRef="#ctx0" brushRef="#br0">12154 6152 0,'25'0'171,"0"0"-149,25 0-12,-26 0 9,26 0-9,0 0 10,-26 0 0,1 0-10,0 0 10,0 0-10,24 0 0,-24 0 0,25 0 12,-25 0 6,24 0-27,-24 0 24,0 0-11,0 0 15,-1 0-28,1 0 20,25 0 3,-25 0-7,-1 0 3,26 0-1,-25 0 10,0 0-13,-1 0-1,1 0-13,0 0 18,0 0-10,0 0-1,-1 0 12,1 0 2,25 0-6,-25 0 4,-25 24-5,25-24-13,-1 0 17,1 0-5,0 25 7,0-25-8,24 0 12,-24 0-5,0 25 1,0-25-8,0 0-6,-1 0 5,1 0 11,0 0-22,0 25 28,0-25-14,24 0-1,-24 0 1,0 0-6,0 0 0,-1 0-6,1 0 5,0 0 3,0 0 4,0 0-12,-1 0 16,1 0-4,0 0-7,0 0-4,0 0 18,-1 0-1,1 0-17,0 0 11,0 0 5,0 0-18,-1 0 14,1 0-13,0 0 16,0 0-3,0 0-14,-1 0 23,1 0-11,0 0 5,0 0 15,0 0-10,0 0-15,-1 0 16,1 0-5,0 0-6,0 0-1,0 0 8,-1 0-19,1 0 13,0 0-6,0 0 1,0 0 5,-1 0-9,1 0 21,0 0-16,0 0 8,0 0-3,-1 0 3,1-25 4,0 25-14,0 0 3,0 0 3,-1-25-5,1 25 6,0-25-2,0 25 10,0 0 513,-1 0-512,1 0-23,0 0 30,0 0-10,0 0 2,-1 0-5,1 0 40,0 0 0,0 0-23,0 0-16,-1 0 22,1 0 38</inkml:trace>
    </iact:actionData>
  </iact:action>
  <iact:action type="add" startTime="86585">
    <iact:property name="dataType"/>
    <iact:actionData xml:id="d7">
      <inkml:trace xmlns:inkml="http://www.w3.org/2003/InkML" xml:id="stk7" contextRef="#ctx0" brushRef="#br0">14883 6102 0,'-25'0'19,"25"-25"45,0 0-38,0 1 15,0-1-1,0 0 10,0 0-2,-25 50 153,25 0-177,0 0-3,0-1-3,0 1 9,0 0-23,0 0 13,0 0 4,0-1-20,-25 1 9,25 0 29,0 0-27,0 0 26,0-1 21,0-48 158,0-1-208,0 0 11,0 0 4,0-24-7,0 24 17,0 0-11,0 0 7,0 0-27,0 1 27,0-1 39</inkml:trace>
    </iact:actionData>
  </iact:action>
  <iact:action type="add" startTime="108624">
    <iact:property name="dataType"/>
    <iact:actionData xml:id="d8">
      <inkml:trace xmlns:inkml="http://www.w3.org/2003/InkML" xml:id="stk8" contextRef="#ctx0" brushRef="#br0">13891 13891 0,'0'-25'81,"0"0"-51,-25 25-20,25-50 0,25 26 11,-25-1-11,24 0 0,-24 0 9,-24 25-3,24-25-12,-25 1 6,0 24 0,0 0 0,25-25 1,-25 25-2,1 0 1,-1 0 1,0 0 19,0 0-8,0 0 22,1 0-39,24 25 11,-25-1 4,0 1-1,0-25 3,25 25-19,-25-25 13,25 25-5,-24-25-2,24 25 0,0-1 1,-25 1 1,25 25 10,-25-25-17,0-1 6,25 1 6,0 0-6,0 0-6,0 0 11,0-1-4,0 1 2,0 0-5,0 0-5,0 0 8,0-1 6,0 1-9,0 0 13,0 0-7,0 0 21,25-25-31,0 24 8,0-24 10,-1 0 5,1 0 2,0 0-27,0 0 34,0 0-21,24-24 5,-49-1-12,25 0 5,-25 0-5,50 0 7,-50 1-5,24-1-5,1 0 5,-25-25 8,25 50-11,0-24-1,-25-1 3,0 0 10,25 0-17,-25 0 14,0 1-5,0-1-2,24-25 13,-24 25-13,0-24 5,25 24 2,-25 0-5,0-24-9,0 24 15,0 0-2,0 0 3,0 50 114,0 0-112,0 0-9,0-1 5,0 1-13,25 99 6,-25-25 2,25 1 6,-25-1-14,25 25 14,-1-50-13,-24 1 13,0-1-13,0-24 5,25 24 1,-25 50 0,0-25 0,25-49 0,-25-25 0,0 24 7,0 1-14,25 24 7,-25-49 0,0 25 16,0-25-15,0-1 9,0 1-1,0 0 47</inkml:trace>
    </iact:actionData>
  </iact:action>
  <iact:action type="add" startTime="111212">
    <iact:property name="dataType"/>
    <iact:actionData xml:id="d9">
      <inkml:trace xmlns:inkml="http://www.w3.org/2003/InkML" xml:id="stk9" contextRef="#ctx0" brushRef="#br0">14808 13891 0,'0'-25'32,"-24"25"-24,-1 0 12,0 0 3,0 0 0,-24 0-8,24 0 5,0 0 8,25 25-8,-25 24-8,0-49-2,25 25 2,-24 25-1,24-1-5,-25-24 12,25 25-15,0 24 7,0-24 0,0-1 1,0-24-1,0 25 0,0-1 1,0 1 4,0-25-12,0 24 9,0-24-2,0 25-1,0 49 0,0-49 3,49-1-2,-24 26 6,0-26-12,0 1 11,-25-25-10,25 24 10,-1-49-10,-24 25 5,50 0 8,-25 24-8,0-49-8,-1 0 8,1 25 1,0-25-1,0 0 0,0 0 5,-1 0-10,1 0 10,0 0-11,0 0 7,0 0 10,-1 0-13,1 0 13,-25-49 9,25 49-29,-25-25 10,25-25 6,-25 1-15,0 24 8,0-25-1,0 1 7,25 24-11,-25-25 9,0 1-8,0 24 4,0-25 0,0 25 0,0 1 0,0-1 0,0 0 6,0-25-5,0-24-7,0 0 13,0 24-5,0 25-11,-25-25 9,25 26-1,-25-1 8,25 0-13,0-25 12,0 26-5,-25-1-1,25 0-7,-25 0 7,25 0 7,-24 25-8,24-24 12,0-1-17,-25 25 43,0 0-24,25-25-6,-25 25-3,0 0 35,1 0 9,-1 0-32,0 0 2,0 0-1,0 0-4,1 0 12,24-25-30,-25 25 72,25-25-33</inkml:trace>
    </iact:actionData>
  </iact:action>
  <iact:action type="add" startTime="118595">
    <iact:property name="dataType"/>
    <iact:actionData xml:id="d10">
      <inkml:trace xmlns:inkml="http://www.w3.org/2003/InkML" xml:id="stk10" contextRef="#ctx0" brushRef="#br0">22671 6176 0,'25'0'180,"0"0"-159,0 0-11,0 0 10,0 0 1,24 0-2,-49 25-10,25-25 2,0 0 9,0 0-11,-1 0 13,1 0 9,0 0-12,0 0-9,0 0 20,-1 0-10,1 0 20,0 0 11,0 0-31,0 0 10,-1 0 0,1 0-4,0 0-17,0 0 13,0 0-8,-1 0 7,1 0-7,0 0 2,0 0 9,0 0-1,-1 0-3,1 0 4,0 0 0,0 0-5,0 0-10,-1 0 23,1 0 0,0 0-19,0 0 6,-25-25 16,25 25-31,-1 0 91</inkml:trace>
    </iact:actionData>
  </iact:action>
  <iact:action type="add" startTime="121002">
    <iact:property name="dataType"/>
    <iact:actionData xml:id="d11">
      <inkml:trace xmlns:inkml="http://www.w3.org/2003/InkML" xml:id="stk11" contextRef="#ctx0" brushRef="#br0">25202 5631 0,'0'-25'100,"24"0"-70,-24 0-9,0 0-4,25 25-15,-25-24 8,25 24 7,-25-50-14,25 50 14,0-25-13,-25 0 24,24 25-25,-24-24 11,25 24-3,-25-25 12,25 25-21,-25-25 11,25 25 14,0 25 155,-25 24-166,0-24-7,0 25-5,0-1 15,0 1-18,0 0 10,0-26 5,0 1-12,0 0 12,0 0-7,0 0-4,0-1 11,0 1 5,0 0-11,0 0-8,0 0 31,0 0-2,0-1-3,-25-24 402,0 0-397,0 0-22,0 0 15,1 0-12,-1 0 33,0 0-46,0 0 47,0 0-2,50 0 114,0 0-141,0 0-8,0 0 9,-1 0 4,1 0-8,0 0-15,0 0 31,0 0-14,-1 0 3,1 0 13,0 0 11,0 0-6,0 0-16,-1 0 3,1 0 17</inkml:trace>
    </iact:actionData>
  </iact:action>
  <iact:action type="add" startTime="123862">
    <iact:property name="dataType"/>
    <iact:actionData xml:id="d12">
      <inkml:trace xmlns:inkml="http://www.w3.org/2003/InkML" xml:id="stk12" contextRef="#ctx0" brushRef="#br0">25648 5358 0,'0'25'77,"0"-1"-44,0 1-4,0 0-18,0 0 9,25 24 0,-25 1 6,0-25-12,0 0 7,0-1-1,25 26 6,-25-25-4,0 0 7,0-1-26,24 1 24,-24 0-24,25 0 14,-25 0 5,25 0 0,-25-1 5,25-24-19,-25 25-3,25-25 23,-1 0-20,-24 25 2,25-25 13,0 0-9,0 0 31,0 0-25,0-25 22,-25 0-31,0 1-9,24-26 9,-24 25 2,0-25-8,0 26 12,0-1-14,0 0 9,0 0 13,0 0-11,0 1 0</inkml:trace>
    </iact:actionData>
  </iact:action>
  <iact:action type="add" startTime="127479">
    <iact:property name="dataType"/>
    <iact:actionData xml:id="d13">
      <inkml:trace xmlns:inkml="http://www.w3.org/2003/InkML" xml:id="stk13" contextRef="#ctx0" brushRef="#br0">22746 8781 0,'25'-25'119,"0"25"-91,24-25-16,-24 25 16,0 0-19,0 0 1,-1 0-6,26 0 16,-25 0 1,0 0-11,-1 0 15,1 0-21,0 0 17,0 0 0,24 0 7,-24 0 1,0 0-8,0 0-7,0 0 9,-1 0-18,1 0 14,0 0-1,0 0-1,0 0 17,-1 0-21,1 0 13,0 0-3,0 0 5,0 0 10,-1 0-22,1 0 39,0 0 6,0 0 29,0 0-65,-1 0 5,1 0 37</inkml:trace>
    </iact:actionData>
  </iact:action>
  <iact:action type="add" startTime="133623">
    <iact:property name="dataType"/>
    <iact:actionData xml:id="d14">
      <inkml:trace xmlns:inkml="http://www.w3.org/2003/InkML" xml:id="stk14" contextRef="#ctx0" brushRef="#br0">24656 10616 0,'0'-24'120</inkml:trace>
    </iact:actionData>
  </iact:action>
  <iact:action type="add" startTime="134418">
    <iact:property name="dataType"/>
    <iact:actionData xml:id="d15">
      <inkml:trace xmlns:inkml="http://www.w3.org/2003/InkML" xml:id="stk15" contextRef="#ctx0" brushRef="#br0">24606 10145 0</inkml:trace>
    </iact:actionData>
  </iact:action>
  <iact:action type="add" startTime="135807">
    <iact:property name="dataType"/>
    <iact:actionData xml:id="d16">
      <inkml:trace xmlns:inkml="http://www.w3.org/2003/InkML" xml:id="stk16" contextRef="#ctx0" brushRef="#br0">24606 9699 0</inkml:trace>
    </iact:actionData>
  </iact:action>
  <iact:action type="add" startTime="137046">
    <iact:property name="dataType"/>
    <iact:actionData xml:id="d17">
      <inkml:trace xmlns:inkml="http://www.w3.org/2003/InkML" xml:id="stk17" contextRef="#ctx0" brushRef="#br0">24606 9029 0</inkml:trace>
    </iact:actionData>
  </iact:action>
  <iact:action type="add" startTime="137842">
    <iact:property name="dataType"/>
    <iact:actionData xml:id="d18">
      <inkml:trace xmlns:inkml="http://www.w3.org/2003/InkML" xml:id="stk18" contextRef="#ctx0" brushRef="#br0">24606 8558 0</inkml:trace>
    </iact:actionData>
  </iact:action>
  <iact:action type="add" startTime="138577">
    <iact:property name="dataType"/>
    <iact:actionData xml:id="d19">
      <inkml:trace xmlns:inkml="http://www.w3.org/2003/InkML" xml:id="stk19" contextRef="#ctx0" brushRef="#br0">24581 7987 0</inkml:trace>
    </iact:actionData>
  </iact:action>
  <iact:action type="add" startTime="139292">
    <iact:property name="dataType"/>
    <iact:actionData xml:id="d20">
      <inkml:trace xmlns:inkml="http://www.w3.org/2003/InkML" xml:id="stk20" contextRef="#ctx0" brushRef="#br0">24557 7491 0</inkml:trace>
    </iact:actionData>
  </iact:action>
  <iact:action type="add" startTime="140068">
    <iact:property name="dataType"/>
    <iact:actionData xml:id="d21">
      <inkml:trace xmlns:inkml="http://www.w3.org/2003/InkML" xml:id="stk21" contextRef="#ctx0" brushRef="#br0">24557 7069 0</inkml:trace>
    </iact:actionData>
  </iact:action>
  <iact:action type="add" startTime="140783">
    <iact:property name="dataType"/>
    <iact:actionData xml:id="d22">
      <inkml:trace xmlns:inkml="http://www.w3.org/2003/InkML" xml:id="stk22" contextRef="#ctx0" brushRef="#br0">24557 6672 0</inkml:trace>
    </iact:actionData>
  </iact:action>
  <iact:action type="add" startTime="141518">
    <iact:property name="dataType"/>
    <iact:actionData xml:id="d23">
      <inkml:trace xmlns:inkml="http://www.w3.org/2003/InkML" xml:id="stk23" contextRef="#ctx0" brushRef="#br0">24631 6176 0</inkml:trace>
    </iact:actionData>
  </iact:action>
  <iact:action type="add" startTime="164055">
    <iact:property name="dataType"/>
    <iact:actionData xml:id="d24">
      <inkml:trace xmlns:inkml="http://www.w3.org/2003/InkML" xml:id="stk24" contextRef="#ctx0" brushRef="#br0">24333 10592 0</inkml:trace>
    </iact:actionData>
  </iact:action>
  <iact:action type="add" startTime="165717">
    <iact:property name="dataType"/>
    <iact:actionData xml:id="d25">
      <inkml:trace xmlns:inkml="http://www.w3.org/2003/InkML" xml:id="stk25" contextRef="#ctx0" brushRef="#br0">24333 10120 0</inkml:trace>
    </iact:actionData>
  </iact:action>
  <iact:action type="add" startTime="167006">
    <iact:property name="dataType"/>
    <iact:actionData xml:id="d26">
      <inkml:trace xmlns:inkml="http://www.w3.org/2003/InkML" xml:id="stk26" contextRef="#ctx0" brushRef="#br0">24284 9699 0</inkml:trace>
    </iact:actionData>
  </iact:action>
  <iact:action type="add" startTime="168215">
    <iact:property name="dataType"/>
    <iact:actionData xml:id="d27">
      <inkml:trace xmlns:inkml="http://www.w3.org/2003/InkML" xml:id="stk27" contextRef="#ctx0" brushRef="#br0">24259 9079 0</inkml:trace>
    </iact:actionData>
  </iact:action>
  <iact:action type="add" startTime="169535">
    <iact:property name="dataType"/>
    <iact:actionData xml:id="d28">
      <inkml:trace xmlns:inkml="http://www.w3.org/2003/InkML" xml:id="stk28" contextRef="#ctx0" brushRef="#br0">23267 8582 0,'25'0'80,"-1"0"-50,1 0-20,0 0 2,0 0-4,24 0 13,-24 0-11,0 0 5,0 0-10,24 0 10,-24 0-10,0 0 5,25 0 1,-26 0-2,1 0 1,0 0 6,0 0-11,24 0 14,-24 0 2,0 0 0,0 0-11,0 0-2,0 0 4,-1 0-2,1 0-1,25 0 17,-25 0-7,-1 0-4,1 0-4,0 0-1,0 0 15,0 0-4,-1 0-1,1 0-11,0 0 16,0 0 11,24 0-20,-24 0 19,0 0 5,0 0-13,0 0 51</inkml:trace>
    </iact:actionData>
  </iact:action>
  <iact:action type="add" startTime="171388">
    <iact:property name="dataType"/>
    <iact:actionData xml:id="d29">
      <inkml:trace xmlns:inkml="http://www.w3.org/2003/InkML" xml:id="stk29" contextRef="#ctx0" brushRef="#br0">24358 8037 0</inkml:trace>
    </iact:actionData>
  </iact:action>
  <iact:action type="add" startTime="173090">
    <iact:property name="dataType"/>
    <iact:actionData xml:id="d30">
      <inkml:trace xmlns:inkml="http://www.w3.org/2003/InkML" xml:id="stk30" contextRef="#ctx0" brushRef="#br0">24358 7541 0</inkml:trace>
    </iact:actionData>
  </iact:action>
  <iact:action type="add" startTime="174108">
    <iact:property name="dataType"/>
    <iact:actionData xml:id="d31">
      <inkml:trace xmlns:inkml="http://www.w3.org/2003/InkML" xml:id="stk31" contextRef="#ctx0" brushRef="#br0">24358 7541 0,'-25'0'180,"1"0"-98,-1 0-53,0 0 32,0 0-31,0 0-11,1 0-7,-1 0 33,0 0-31,0 0 13,0 0-24,1 0 24,-1 0-12,0 0 5,0 0-12,0 0 13,1 0 9,-1 0 1,0 0-22,0 0 28,0 0-16,0 0-7,1 0 5,-1 0 37,0 0-31,0 0 11,0 0-6,1 0-16,-1 0 26,0 0-4,0 0 6,0 0-32,1 0 23,-1 0 12,0 0-23,0 0 4,0 0 2,1 0-2,-1 0-11,0 0 4,0 0 10,0 0-17,1 0 13,-1 0-15,0 0 5,0 0 5,-24 0-4,24 0-1,0 0-6,0 0 7,-24 0-6,24 0 12,0 0-20,0 0 9,0 0 9,1 0 0,-1 0 2,0 0-14,0 0 12,0 0 7,1 0-14,-1 0 0,0 0 12,0 0-10,0 0 9,0 0-13,1 0 9,-1 0 3,0 0-6,0 0 5,0 0-8,1 0 22,-1 0-21,0 0 9,0 0-15,0 0 12,-24 0-2,24 0 6,0 0-5,0 0-4,1 0-2,-1 0 13,0 0-6,0 0 2,0 0-14,1 0 22,-1 0-11,0 0 10,0 0-20,0 0 26,1 0-16,-1 0-5,0 0 0,0 0 18,0 0-19,1 0 20,-1 0-22,0 0 17,0 0-9,0 0 11,1 0-3,-1 0-6,0 0-9,0 0 18,0 0 16,0 0-33,1 0 32,-1 0 3,0 0 11,0 0-39,0 0 29</inkml:trace>
    </iact:actionData>
  </iact:action>
  <iact:action type="add" startTime="179436">
    <iact:property name="dataType"/>
    <iact:actionData xml:id="d32">
      <inkml:trace xmlns:inkml="http://www.w3.org/2003/InkML" xml:id="stk32" contextRef="#ctx0" brushRef="#br0">22349 14015 0,'0'-25'20,"0"0"37,25 0-25,0 25-21,24 0-1,-24 0-1,25-25 2,-1 25 0,1-24-2,-25 24 1,-1 0 6,26-25-12,0 25 6,-25 0 1,24 0-1,-24 0 0,0 0 7,0 0-14,-1 0 6,1 0 8,0 0-12,0 0 41,-25 25 48,0-1-83,0 1 2,0 0-5,0 25 3,0-26-4,0 26 2,-25-25 3,25 49-2,-25 25-1,0-24 3,1 24-4,-1 0 2,25 25 0,-25-49 1,0-1 4,0-24-11,25-25 16,0 49-12,0-24 2,-24-26 1,-1 1-8,0 25 6,25-25 12,0-1-1,0 1 9,0 0 68</inkml:trace>
    </iact:actionData>
  </iact:action>
  <iact:action type="add" startTime="181047">
    <iact:property name="dataType"/>
    <iact:actionData xml:id="d33">
      <inkml:trace xmlns:inkml="http://www.w3.org/2003/InkML" xml:id="stk33" contextRef="#ctx0" brushRef="#br0">24036 14114 0,'-50'-25'15,"25"25"0,1 0-5,-26 0 17,25 0-24,0 0 8,0 0 5,1 0-2,-1 0-5,0 0 1,25 25 19,-25-25-28,25 25 20,-25-25-2,1 24-3,24 1-11,0 0 5,-25 0 6,25 0-6,0 24-6,-25-24 13,25 0-14,-25 25 13,25 24-6,-25-24-6,25-1 7,0 1 5,0-25-6,0 24-5,0 1 4,0-1 0,0-24 8,0 0-6,0 49-2,0-24-5,50-50 7,-50 50 4,25-26-5,-25 1 1,25 0 9,-1 0-10,1-25 0,0 25-1,0-25 1,24 0-5,-24 0 5,0 0 0,25 0 6,-25 0-8,-1 0-1,26 0 5,-25-25-4,0 0 8,24-25-9,-24 50 1,0-49 4,24 24 10,-49-25-10,25 1-2,0 24-2,-25-25 3,25 1-7,-25-1 11,25 25-3,-25-49-2,0 0 1,0 24-2,0 25 1,0 0 1,0-24-2,0-1 1,0 25 12,0 0-19,0 1 6,0-1 1,-25 25 7,25-50-4,-25 50-11,0-25 8,0 25 6,25-49-13,-24 49 6,-1-25 3,0 0 3,0 25-2,0-25 9,1 25-14,-1 0 23</inkml:trace>
    </iact:actionData>
  </iact:action>
  <iact:action type="add" startTime="182867">
    <iact:property name="dataType"/>
    <iact:actionData xml:id="d34">
      <inkml:trace xmlns:inkml="http://www.w3.org/2003/InkML" xml:id="stk34" contextRef="#ctx0" brushRef="#br0">24829 13990 0,'-24'0'3,"-1"0"7,0 25 1,0-1 18,0-24-18,25 25 2,-24-25 2,24 25-13,-25 0 18,25 0 1,-25-1-11,0 1-1,25 0 1,0 0 7,0 0-13,-25-1 8,25 26-2,0 0 0,-24-25 1,24-1-4,0 1 2,0 0 3,0 0 2,0 0-3,0 24 10,0-24-11,0 0-1,0 24-5,0 1 6,0 0 1,24-1 6,-24-24-9,25 25 2,-25-1-5,0-24 4,25 0 8,-25 24-7,25-49-1,-25 25 2,25-25-7,-25 50 6,24-25 17,1-25 3,0 24-20,0-24 25,0 0-19,-1 0 7,1 0-13,0 0 20,0 0-8,0 0 2,0-24-12,-25-1-4,24-25-3,1 25 12,0-24-8,25-1 2,-50 1-9,49-26 15,-24 26-13,0-26 6,0 1 9,-1 49-12,-24 0 4,0-24-1,25 24-1,-25 0 2,0 0-2,0 0 2,0 1-8,0-1 7,0 0 2,0 0 3,0-25-5,0 26 10,0-1-8,0 0-10,-25 0 15,1 0-1,24 1-4,-25-1-5,25 0 17,-50 0-7,25 0-1,1 25-3,24-24-2,-25 24 0,0 0-3,0 0 1,0 0 12,1 0-1,-1 0-9,0 0 14,0 0 0,0 0-16,0 0 2,1 0 16,-1 0-13</inkml:trace>
    </iact:actionData>
  </iact:action>
  <iact:action type="add" startTime="185419">
    <iact:property name="dataType"/>
    <iact:actionData xml:id="d35">
      <inkml:trace xmlns:inkml="http://www.w3.org/2003/InkML" xml:id="stk35" contextRef="#ctx0" brushRef="#br0">26318 15429 0,'25'0'130,"-1"0"-120,-24-25 0,25 25 19,0 0-22,0 0 8,0 0-5,-1 0 4,1-25 2,0 25-15,25 0 7,-26 0 17,1 0-19,0-25 12,0 25-5,-25-25-3,25 25 1,-1 0 4,1 0-11,0 0 8,0 0 2,0 0-7,-1 0 10,1 0 7,0 0 7,0 0-13,0 0-10,-1 0 52,1 0 112,-25-25-52,0 1-70,0-1-19,0 0-11,0 0 9,0 0 39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361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376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5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6453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974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4588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175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233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193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6320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452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897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919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251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7648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138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DB154-8367-4A20-A33F-C3AC54C031E2}" type="datetimeFigureOut">
              <a:rPr lang="en-IE" smtClean="0"/>
              <a:t>20/05/2020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FB7D0E8-A60C-4379-B414-260B322187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734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11" Type="http://schemas.openxmlformats.org/officeDocument/2006/relationships/image" Target="../media/image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11/relationships/inkAction" Target="../ink/inkAction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1/relationships/inkAction" Target="../ink/inkAction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726" y="1850743"/>
            <a:ext cx="7766936" cy="1646302"/>
          </a:xfrm>
        </p:spPr>
        <p:txBody>
          <a:bodyPr/>
          <a:lstStyle/>
          <a:p>
            <a:r>
              <a:rPr lang="en-IE" sz="8800" dirty="0" smtClean="0"/>
              <a:t>Capacity</a:t>
            </a:r>
            <a:endParaRPr lang="en-IE" sz="8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9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28"/>
    </mc:Choice>
    <mc:Fallback>
      <p:transition spd="slow" advTm="1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/>
          </a:bodyPr>
          <a:lstStyle/>
          <a:p>
            <a:r>
              <a:rPr lang="en-IE" sz="4800" dirty="0" smtClean="0"/>
              <a:t>What is capacity?</a:t>
            </a:r>
            <a:endParaRPr lang="en-IE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816" y="1040127"/>
            <a:ext cx="9587128" cy="3880773"/>
          </a:xfrm>
        </p:spPr>
        <p:txBody>
          <a:bodyPr>
            <a:normAutofit/>
          </a:bodyPr>
          <a:lstStyle/>
          <a:p>
            <a:r>
              <a:rPr lang="en-IE" sz="3200" dirty="0" smtClean="0"/>
              <a:t>Capacity is the amount of liquid a container can hold.</a:t>
            </a:r>
          </a:p>
          <a:p>
            <a:r>
              <a:rPr lang="en-IE" sz="3200" dirty="0" smtClean="0"/>
              <a:t>When we are talking about </a:t>
            </a:r>
            <a:r>
              <a:rPr lang="en-IE" sz="3200" u="sng" dirty="0" smtClean="0"/>
              <a:t>capacity</a:t>
            </a:r>
            <a:r>
              <a:rPr lang="en-IE" sz="3200" dirty="0" smtClean="0"/>
              <a:t>, we are talking about a liquid</a:t>
            </a:r>
          </a:p>
          <a:p>
            <a:r>
              <a:rPr lang="en-IE" sz="3200" dirty="0" smtClean="0"/>
              <a:t>Liquid is measured in Litres (l) and millilitres (ml)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092" y="4369364"/>
            <a:ext cx="3988561" cy="18492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6600" y="3804120"/>
              <a:ext cx="5500800" cy="55404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240" y="3794760"/>
                <a:ext cx="5519520" cy="572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85"/>
    </mc:Choice>
    <mc:Fallback>
      <p:transition spd="slow" advTm="5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445"/>
            <a:ext cx="8596668" cy="1320800"/>
          </a:xfrm>
        </p:spPr>
        <p:txBody>
          <a:bodyPr>
            <a:normAutofit/>
          </a:bodyPr>
          <a:lstStyle/>
          <a:p>
            <a:r>
              <a:rPr lang="en-IE" sz="5400" dirty="0" smtClean="0"/>
              <a:t>Litres and millilitres</a:t>
            </a:r>
            <a:endParaRPr lang="en-IE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814" y="1259068"/>
            <a:ext cx="9432581" cy="3880773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Liquid is measured in litres and millilitres.</a:t>
            </a:r>
          </a:p>
          <a:p>
            <a:r>
              <a:rPr lang="en-IE" sz="2800" dirty="0" smtClean="0"/>
              <a:t>We use the symbol l for litres, and ml for millilitres </a:t>
            </a:r>
            <a:endParaRPr lang="en-IE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373518"/>
              </p:ext>
            </p:extLst>
          </p:nvPr>
        </p:nvGraphicFramePr>
        <p:xfrm>
          <a:off x="512289" y="2643832"/>
          <a:ext cx="8902166" cy="313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1083"/>
                <a:gridCol w="4451083"/>
              </a:tblGrid>
              <a:tr h="523130">
                <a:tc>
                  <a:txBody>
                    <a:bodyPr/>
                    <a:lstStyle/>
                    <a:p>
                      <a:r>
                        <a:rPr lang="en-IE" dirty="0" smtClean="0"/>
                        <a:t>Litres (l)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Millilitres (ml)</a:t>
                      </a:r>
                      <a:endParaRPr lang="en-IE" dirty="0"/>
                    </a:p>
                  </a:txBody>
                  <a:tcPr/>
                </a:tc>
              </a:tr>
              <a:tr h="523130">
                <a:tc>
                  <a:txBody>
                    <a:bodyPr/>
                    <a:lstStyle/>
                    <a:p>
                      <a:r>
                        <a:rPr lang="en-IE" dirty="0" smtClean="0"/>
                        <a:t>1l                          1.0l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1,000ml</a:t>
                      </a:r>
                      <a:endParaRPr lang="en-IE" dirty="0"/>
                    </a:p>
                  </a:txBody>
                  <a:tcPr/>
                </a:tc>
              </a:tr>
              <a:tr h="523130">
                <a:tc>
                  <a:txBody>
                    <a:bodyPr/>
                    <a:lstStyle/>
                    <a:p>
                      <a:r>
                        <a:rPr lang="en-IE" dirty="0" smtClean="0"/>
                        <a:t>1/2l                       0.5l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500ml</a:t>
                      </a:r>
                      <a:endParaRPr lang="en-IE" dirty="0"/>
                    </a:p>
                  </a:txBody>
                  <a:tcPr/>
                </a:tc>
              </a:tr>
              <a:tr h="523130">
                <a:tc>
                  <a:txBody>
                    <a:bodyPr/>
                    <a:lstStyle/>
                    <a:p>
                      <a:r>
                        <a:rPr lang="en-IE" dirty="0" smtClean="0"/>
                        <a:t>1/4l                       0.25l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250ml</a:t>
                      </a:r>
                      <a:endParaRPr lang="en-IE" dirty="0"/>
                    </a:p>
                  </a:txBody>
                  <a:tcPr/>
                </a:tc>
              </a:tr>
              <a:tr h="523130">
                <a:tc>
                  <a:txBody>
                    <a:bodyPr/>
                    <a:lstStyle/>
                    <a:p>
                      <a:r>
                        <a:rPr lang="en-IE" dirty="0" smtClean="0"/>
                        <a:t>1/5 l                      0.2l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200ml</a:t>
                      </a:r>
                      <a:endParaRPr lang="en-IE" dirty="0"/>
                    </a:p>
                  </a:txBody>
                  <a:tcPr/>
                </a:tc>
              </a:tr>
              <a:tr h="523130">
                <a:tc>
                  <a:txBody>
                    <a:bodyPr/>
                    <a:lstStyle/>
                    <a:p>
                      <a:r>
                        <a:rPr lang="en-IE" dirty="0" smtClean="0"/>
                        <a:t>1/10l                     0.1l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100ml</a:t>
                      </a: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4960" y="2268000"/>
              <a:ext cx="6090480" cy="335808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120" y="2258640"/>
                <a:ext cx="6115680" cy="3430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93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44"/>
    </mc:Choice>
    <mc:Fallback>
      <p:transition spd="slow" advTm="9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548" y="4418780"/>
            <a:ext cx="1728658" cy="154631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54959" y="4418780"/>
            <a:ext cx="2136566" cy="2136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597"/>
            <a:ext cx="8596668" cy="1320800"/>
          </a:xfrm>
        </p:spPr>
        <p:txBody>
          <a:bodyPr>
            <a:normAutofit/>
          </a:bodyPr>
          <a:lstStyle/>
          <a:p>
            <a:r>
              <a:rPr lang="en-IE" sz="4800" dirty="0" smtClean="0"/>
              <a:t>Litres and millilitres</a:t>
            </a:r>
            <a:endParaRPr lang="en-IE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95" y="1046097"/>
            <a:ext cx="8943607" cy="31945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7132" y="4572000"/>
            <a:ext cx="297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500ml bottle = ½ l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6404243" y="4572000"/>
            <a:ext cx="359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100ml hand sanitiser = 1/10l</a:t>
            </a:r>
            <a:endParaRPr lang="en-IE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7400" y="1759320"/>
              <a:ext cx="9099720" cy="461700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1560" y="1695960"/>
                <a:ext cx="9131400" cy="46897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36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29"/>
    </mc:Choice>
    <mc:Fallback>
      <p:transition spd="slow" advTm="8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58" y="0"/>
            <a:ext cx="8596668" cy="1320800"/>
          </a:xfrm>
        </p:spPr>
        <p:txBody>
          <a:bodyPr/>
          <a:lstStyle/>
          <a:p>
            <a:r>
              <a:rPr lang="en-IE" dirty="0" smtClean="0"/>
              <a:t>Examples of capacity</a:t>
            </a: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69690"/>
              </p:ext>
            </p:extLst>
          </p:nvPr>
        </p:nvGraphicFramePr>
        <p:xfrm>
          <a:off x="432636" y="660400"/>
          <a:ext cx="8596312" cy="6040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98156"/>
                <a:gridCol w="4298156"/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object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capacity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 smtClean="0"/>
                    </a:p>
                    <a:p>
                      <a:endParaRPr lang="en-IE" dirty="0" smtClean="0"/>
                    </a:p>
                    <a:p>
                      <a:endParaRPr lang="en-I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1ml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 smtClean="0"/>
                    </a:p>
                    <a:p>
                      <a:endParaRPr lang="en-IE" dirty="0" smtClean="0"/>
                    </a:p>
                    <a:p>
                      <a:endParaRPr lang="en-IE" dirty="0" smtClean="0"/>
                    </a:p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5ml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 smtClean="0"/>
                    </a:p>
                    <a:p>
                      <a:endParaRPr lang="en-IE" dirty="0" smtClean="0"/>
                    </a:p>
                    <a:p>
                      <a:endParaRPr lang="en-IE" dirty="0" smtClean="0"/>
                    </a:p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50ml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 smtClean="0"/>
                    </a:p>
                    <a:p>
                      <a:endParaRPr lang="en-IE" dirty="0" smtClean="0"/>
                    </a:p>
                    <a:p>
                      <a:endParaRPr lang="en-IE" dirty="0" smtClean="0"/>
                    </a:p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500ml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 smtClean="0"/>
                    </a:p>
                    <a:p>
                      <a:endParaRPr lang="en-IE" dirty="0" smtClean="0"/>
                    </a:p>
                    <a:p>
                      <a:endParaRPr lang="en-IE" dirty="0" smtClean="0"/>
                    </a:p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1l</a:t>
                      </a:r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006" y="1139925"/>
            <a:ext cx="695191" cy="700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0412" t="20246" r="9918" b="12852"/>
          <a:stretch/>
        </p:blipFill>
        <p:spPr>
          <a:xfrm>
            <a:off x="1784024" y="2107283"/>
            <a:ext cx="1223154" cy="860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4944" t="13192" r="14145" b="15296"/>
          <a:stretch/>
        </p:blipFill>
        <p:spPr>
          <a:xfrm>
            <a:off x="1903931" y="3259113"/>
            <a:ext cx="983339" cy="991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6012" y="4336477"/>
            <a:ext cx="1139176" cy="1139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9698" t="7840" r="8746" b="11133"/>
          <a:stretch/>
        </p:blipFill>
        <p:spPr>
          <a:xfrm>
            <a:off x="1964157" y="5532300"/>
            <a:ext cx="862885" cy="12110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04200" y="1187640"/>
              <a:ext cx="669960" cy="45813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88360" y="1124280"/>
                <a:ext cx="701640" cy="4708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4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35"/>
    </mc:Choice>
    <mc:Fallback>
      <p:transition spd="slow" advTm="6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3234"/>
            <a:ext cx="8596668" cy="678287"/>
          </a:xfrm>
        </p:spPr>
        <p:txBody>
          <a:bodyPr/>
          <a:lstStyle/>
          <a:p>
            <a:r>
              <a:rPr lang="en-IE" dirty="0" smtClean="0"/>
              <a:t>How much liquid is in the jug?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74" y="1377569"/>
            <a:ext cx="3246080" cy="2838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174" y="1377569"/>
            <a:ext cx="3054329" cy="2780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623" y="1377569"/>
            <a:ext cx="3203217" cy="30082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445" y="5214800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____________ml</a:t>
            </a:r>
            <a:endParaRPr lang="en-IE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98334" y="5194490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____________ml</a:t>
            </a:r>
            <a:endParaRPr lang="en-IE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912" y="5149509"/>
            <a:ext cx="2584928" cy="4999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82440" y="1919880"/>
              <a:ext cx="8742240" cy="363492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3080" y="1910520"/>
                <a:ext cx="8760960" cy="36536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3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72"/>
    </mc:Choice>
    <mc:Fallback>
      <p:transition spd="slow" advTm="18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339403"/>
            <a:ext cx="103288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Best of luck with your </a:t>
            </a:r>
          </a:p>
          <a:p>
            <a:pPr algn="ctr"/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work this week!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7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9"/>
    </mc:Choice>
    <mc:Fallback>
      <p:transition spd="slow" advTm="1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1|42.9"/>
</p:tagLst>
</file>

<file path=ppt/theme/theme1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</TotalTime>
  <Words>133</Words>
  <Application>Microsoft Office PowerPoint</Application>
  <PresentationFormat>Widescreen</PresentationFormat>
  <Paragraphs>45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Capacity</vt:lpstr>
      <vt:lpstr>What is capacity?</vt:lpstr>
      <vt:lpstr>Litres and millilitres</vt:lpstr>
      <vt:lpstr>Litres and millilitres</vt:lpstr>
      <vt:lpstr>Examples of capacity</vt:lpstr>
      <vt:lpstr>How much liquid is in the jug?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Capacity</dc:title>
  <dc:creator>aisling o'neill</dc:creator>
  <cp:lastModifiedBy>aisling o'neill</cp:lastModifiedBy>
  <cp:revision>7</cp:revision>
  <dcterms:created xsi:type="dcterms:W3CDTF">2020-05-19T14:16:25Z</dcterms:created>
  <dcterms:modified xsi:type="dcterms:W3CDTF">2020-05-20T12:58:16Z</dcterms:modified>
</cp:coreProperties>
</file>