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3.xml" ContentType="application/vnd.ms-office.inkAction+xml"/>
  <Override PartName="/ppt/ink/inkAction4.xml" ContentType="application/vnd.ms-office.inkAction+xml"/>
  <Override PartName="/ppt/notesSlides/notesSlide3.xml" ContentType="application/vnd.openxmlformats-officedocument.presentationml.notesSlide+xml"/>
  <Override PartName="/ppt/ink/inkAction5.xml" ContentType="application/vnd.ms-office.inkAction+xml"/>
  <Override PartName="/ppt/notesSlides/notesSlide4.xml" ContentType="application/vnd.openxmlformats-officedocument.presentationml.notesSlide+xml"/>
  <Override PartName="/ppt/ink/inkAction6.xml" ContentType="application/vnd.ms-office.inkAction+xml"/>
  <Override PartName="/ppt/tags/tag4.xml" ContentType="application/vnd.openxmlformats-officedocument.presentationml.tags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3"/>
  </p:notesMasterIdLst>
  <p:sldIdLst>
    <p:sldId id="256" r:id="rId2"/>
    <p:sldId id="257" r:id="rId3"/>
    <p:sldId id="258" r:id="rId4"/>
    <p:sldId id="262" r:id="rId5"/>
    <p:sldId id="263" r:id="rId6"/>
    <p:sldId id="259" r:id="rId7"/>
    <p:sldId id="264" r:id="rId8"/>
    <p:sldId id="260" r:id="rId9"/>
    <p:sldId id="261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47:37.6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29">
    <iact:property name="dataType"/>
    <iact:actionData xml:id="d0">
      <inkml:trace xmlns:inkml="http://www.w3.org/2003/InkML" xml:id="stk0" contextRef="#ctx0" brushRef="#br0">1414 9426 0,'25'0'179,"-1"0"-162,1 0-11,0 0 8,0 0 12,24 0-5,-24 0 20,0 0-22,0 0-9,0 0 0,24 0 1,-24 0-2,25 25 21,-25-25-13,49 0-6,-24 24-8,24 1 14,-24-25-14,24 0 14,-49 25-7,24-25 0,-24 25-6,0-25 13,0 0-8,0 25 2,-1-25-1,51 24 0,-1-24 1,-24 25-8,-1-25 15,-24 25-8,25-25 0,-25 0-7,0 0 12,24 0-12,-24 25 15,0-25-9,24 25 1,1-25 3,0 0-3,-26 0-1,26 0 1,-25 0-7,24 0 20,1 0 2,-25 0-9,49 0-14,-49 0 8,25 0-1,-26 0 0,1 0 0,25 0 15,-25 0 17,-1 0-28,26 0 15,-25 0-19,0 0 16,-1 0-23,1 0 42,0 0 108,0 0-140,0 0 1,24 0 0,1 0-4,0 0 3,24 0-8,0 0 11,-24 0-10,0 0 8,-26 0-3,1 0 0,0 0 14,0 0-11,0 0 15,-1 0-6,1 0-1,0 0 28</inkml:trace>
    </iact:actionData>
  </iact:action>
  <iact:action type="add" startTime="31902">
    <iact:property name="dataType"/>
    <iact:actionData xml:id="d1">
      <inkml:trace xmlns:inkml="http://www.w3.org/2003/InkML" xml:id="stk1" contextRef="#ctx0" brushRef="#br0">4614 9376 0,'24'0'127,"26"-25"-111,-25 25-4,0-24-6,49 24 9,-24-25-6,-1 0 0,-24 0 0,25 25 1,24-25 2,-49 1-6,0 24 6,0 0-3,-1-25 1,1 0 4,25 25 9,-25-50-14,-1 50-6,1 0 15,-25-24-8,50 24-7,-25-25 16,-1 0-10,26 0 12,-25 25-12,0 0 0,-1-25-6,26 0 15,-25 1-5,0-1-2,-1 25 4,1-25-6,0 25 0,0-25 0,0 25 12,-1-25-12,1 25 2,0-24 12,0 24-11,0 0-2,-25-25-1,25 0 2,-1 25-2,1 0-5,0-25 14,0 25 10,0 0-6,-25-25-12</inkml:trace>
    </iact:actionData>
  </iact:action>
  <iact:action type="add" startTime="33456">
    <iact:property name="dataType"/>
    <iact:actionData xml:id="d2">
      <inkml:trace xmlns:inkml="http://www.w3.org/2003/InkML" xml:id="stk2" contextRef="#ctx0" brushRef="#br0">6028 8310 0,'0'-25'96,"0"-25"-92,0 1 10,0-26-4,0 26 2,0-1-3,0 0-4,0 25 14,0 1-15,-25-26 10,25 25-10,0-24 6,0 24 3,0 0 0,0 0-5,0 0-2,-25-24 11,25 24-7,0 0-7,0-24 14,-25 24-13,25-25 11,0 1-6,0 24 0,0 0 3,0 0-7,0-24 10,0 24-10,0 0 5,0 0 3,0-49-6,0 24 4,0 1-2,0 24 10,-25 0-16,25-25 6,0 26 8,0-26 3,0 25-4,0 0-7,0 0 7,0 1 33,0-1-27,0 0-13,0 0-6,0 0 14,0-24-3,0 24 12,0 0-4,0-24 342,0-75-353,0 49-1,0 26 7,0 24-7,0 0 0,0 0-7,0 0 14,0 1-5,0-26-2,0 25 2,0 0-2,0 1 7,0-1-7,0 0 1,0 0 0,0 0 7,0 1-8,0-1 1,0 0 19,0 0-27,0 0 14,0 0-3,0 1 12,0-1 68,0 0-81,0 0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49:34.12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6336">
    <iact:property name="dataType"/>
    <iact:actionData xml:id="d0">
      <inkml:trace xmlns:inkml="http://www.w3.org/2003/InkML" xml:id="stk0" contextRef="#ctx0" brushRef="#br0">26293 9550 0,'-50'74'131,"26"-24"-116,-1 24-5,0-24 1,0-1-7,-24 1 11,49 0-11,-25-26 13,0 26-8,0 49 1,25-24 1,0-50 10,-25-25-13,25 49 4,0 1-3,-24-1 1,24-24 0,0 50-5,-25-26 11,0 1-3,25-25-4,0-1-2,-25 26 3,0-25-5,25 0 11,0 24-12,-25-24 13,25 25-8,-24-1 2,24 26 0,0-26-2,0 26 1,-25-51-1,25 1 2,0 0-1,0 25 0,0-1 1,0-24 0,-25-25-9,25 50 17,0-25-10,0-1 0,-25-24 0,0 25 3,25 0-3,0 0 1,0 0 4,-24-1-4,24 1 7,0 0 12,0 0-24,0-50 338,24 0-333,51-24 6,-26-26-5,26 26-8,-1-26 13,-24 50-11,-25-24 11,49 24-13,-49 0 7,25 0 1,-1-24 4,26 24-11,-1-25 13,-24 25-7,-1 25 0,1-24 0,-25-1-6,24 0 6,-24 0 0,25 0 7,-26 25-6,1-24-9,25-1 15,-1 0-7,1-25 0,-25 50 3,0-24-4,-1 24-1,1 0 2,0-25 11,0 0-12,25 25 2,-26-25-1,1 0 0,50 25-1,-75-24-4,24 24 17,-24-25-13,25 25 6,-25-25 126,-25 0-124,-24 0-9,-1 1 8,25-1-12,1 25 10,-51-50-7,50 25 10,0 1-15,-24-1 8,-1-25 7,25 25-6,1-24-2,-26 24 0,-24-25-4,49 1 5,0 24 6,0 0-5,-24-25-1,-1 1 1,50 24-3,-25 0 3,-24 0-2,24 1 1,0-1-5,25 0 11,-50 0-6,26 0 0,-1 1-6,0-1 12,0 25-6,0-25-5,1 0 14,-1 0-8,0 25-1,25-24 0,-50-1 6,50 0-8,-49 25-1,49-25 2,0 0 39,-25 25-38,25-24 9</inkml:trace>
    </iact:actionData>
  </iact:action>
  <iact:action type="add" startTime="39898">
    <iact:property name="dataType"/>
    <iact:actionData xml:id="d1">
      <inkml:trace xmlns:inkml="http://www.w3.org/2003/InkML" xml:id="stk1" contextRef="#ctx0" brushRef="#br0">18529 6648 0,'0'24'75,"50"76"-64,-25-26-1,-25 1 0,24-1-5,1-49 10,0 49-10,-25-49 13,0 49-11,25-49 3,0 0 1,-25 49-7,24-24 6,1 0 6,-25-26-6,0 26 13,25-25-20,0 0 6,-25 24 8,0 26-14,25-51 8,24 26 8,-49-25-17,25 0 24,-25-1-24,0 1 25,25-25-6,-25 25-12,25 0 0,-1 0 2,-24 24 1,25-24-10,0 0 14,-25 0 4,25-25-10,-25 25 1,25-1-1,-1-24 0,-24 25 1,25 0 8,-25 0 6,25-25 13,-25 25-30,0-1 67,-124 1-60,25-25-5,24 0 1,-24 25-7,-50 25 12,50-26-12,25-24 12,24 0-6,0 0-6,26 25 7,-26-25 5,25 0-7,-24 0-5,24 0 13,-25 0-8,1 25 1,24-25 3,0 0-1,0 0 5,0 0 17,25-50 165,0 1-191,0-26 2,0 1 0,0 0 1,25-1-2,0-49 1,-25 50 1,25-26-1,-25 51 2,25-1-10,-1 25 14,-24-49-6,0 49 0,25 0 0,-25 1 1,25-26 0,-25 25-2,0 0 3,25 1 2,0-1 2,-25 0-14,0 0 14,24 25-5,-24-25-1,25-74-1,0 25 3,0 49-9,-25 0 7,0-24 5,0 24-4,25-25-7,24 0 11,-49 26-5,0-1 6,25 25-14,-25-25 22,25 25 26,-25-25-39,25 25 4,-25-25-7,0 1 11,0-1 9,0 0-6,24 0 0,-24 0 24</inkml:trace>
    </iact:actionData>
  </iact:action>
  <iact:action type="add" startTime="49140">
    <iact:property name="dataType"/>
    <iact:actionData xml:id="d2">
      <inkml:trace xmlns:inkml="http://www.w3.org/2003/InkML" xml:id="stk2" contextRef="#ctx0" brushRef="#br0">2580 3845 0,'24'0'105,"51"0"-93,-1 0-3,1 0 1,-1 25 1,1-25-2,-1 24 1,0-24 2,1 25-3,-1-25 1,1 0-1,49 25 2,-75-25-1,1 0 0,-1 0 1,-24 0-2,25 0-4,24 0 12,1 0-8,-1 0-5,-24 0 11,-25 0-4,-1 0-1,1 0 0,0 0-5,0 0 12,0 0-8,-1 0 0,1 0 2,25 0-1,-25 0-7,-1 0 14,26 0-13,0 0 11,24 0-3,-49 0-3,24 0 1,1 0 2,0 0-3,-1 0-5,26 0 5,-51 0 2,1 0 5,0 0-4,25 0-4,-1 0 2,1 0 0,24 0 0,-24 0-5,-25 0 10,24 0-11,-24 0 27,25 0-30,-25 0 10,-1 0 5,1 0-14,25 0 13,-25 0-8,-1 0 3,1 0-2,0 0 17,0 0-18,24 0 4,-24 0 4,25 0-7,-25 0-4,24 0 15,1 0-11,24 0 4,-24 0-2,0 0-8,-26 0 14,1 0-12,50 0 13,-26 0-8,50 25-5,-49-25 7,0 0 6,-26 25-6,1-25-4,0 0-2,0 0 21,24 0 308,26 0-325,-1 0 1,1 0-6,-26 0 12,-24 0-3,0 0 5,0 0 94,-1 0-93,1 0 45</inkml:trace>
    </iact:actionData>
  </iact:action>
  <iact:action type="add" startTime="61379">
    <iact:property name="dataType"/>
    <iact:actionData xml:id="d3">
      <inkml:trace xmlns:inkml="http://www.w3.org/2003/InkML" xml:id="stk3" contextRef="#ctx0" brushRef="#br0">18107 12799 0,'0'25'35,"-24"-25"-30,24 50 11,-25-26-12,0 1 13,0 50-14,-24-1 7,24-24 0,-25-1 6,25 26-12,-24 49 12,-1 0-11,1-50 10,24 1-5,-25-26 3,25 1-11,-24-1 14,49-24-12,-25 74 7,-25-49 4,25 0-3,-24-1-9,49-24 7,-75 149 7,51-125-7,-1 1-7,0 0 7,0-1 0,0 1 6,1-1-6,24 1 0,-50 0-5,50-1 12,-74 1-14,74-1 12,-25-24-4,0 0-1,0 25-1,0-26 12,25 1-9,-24 0-1,24 0-3,-25 24 1,-25 75 1,1-24 0,49-51-5,-50 1 10,25-25-4,25 0-1,-25-1 10,25 1 0,0 0 5,-24 0-10,24 0-4,-50-1-7,25 26 11,0 0-3,25-26-9,-24 1 13,24 0-12,0 0 12,-25-25 5,25 25-9,-25-1-10,25 26 13,-25 0-11,-24 24 7,24 0 4,0-24-10,0-50 11,25 50-6,-25-50 3,25 24-5,-25 1 18,25 0-17,-24 25 0,-1-1 5,0-24-7,25 0 4,0 0 286,-25-25-289,25 25-1,-25-1 12,25 26-17,-49-25 7,49 0 0,-25 24 4,0-49 10,25 25-2,25-25 164,0 0-171,49-25-4,-24 25-3,-1-25 7,1 1-8,0 24 3,24-25 4,-49 0-5,25 25 8,-1-25-12,26 25 10,-1-49-6,0 24 0,1-25 2,-26 0 0,1 50 1,24-49-1,1 24 9,74 0-17,-50-24 6,25-1 12,-74 0-13,24 26 1,0-1 2,1 0-3,24 0 12,-49 0-18,24 1 9,-24-1 7,24 0-9,-24 25 3,24-25-1,-24 0-6,-1 1 12,26 24-12,-1-25 14,25 25-10,25-25-3,-49 0 4,24 0 7,-49 25-5,24-24-1,25-1 0,-49 25-1,-1 0 4,-24 0-4,25-25 0,-1 0-5,1 25 12,24-25-6,-24 25 0,25 0 0,-1-24 3,-24-1-5,-1 25 2,-24 0-6,0-25 13,49 25-8,-49 0 1,0 0 0,24-25 0,-24 25 1,50-25-2,-51 1 1,26-1 3,-25 25-5,0-25-5,24 25 15,-49-25-9,50 25 1,-1-25-6,-24 25 12,25-25-2,-1 1-12,1 24 7,0 0 16,-50-25-14,24 25 0,26-25 3,-25 25 2,0-25-5,24 25-3,-24-25 3,0 25-8,25-24 7,-26 24 6,1-25-5,25 25-2,-25-25-5,-1 25 19,1 0-9,0 0 179,-25-25-140,25 25-42,-25-25 28,25 25-28,-1-24 24,1 24 56,-25-25-39,25 25-29,-25-25 44,0-25-9,0 26-50,0-26 2,0-24-1,-50 24 1,50-24 0,-49-1 2,24 26-1,-25 24 3,26-50-6,-26 51-3,0-26 10,26 0-7,-51 1 0,50 24 2,-24-50 0,24 26 10,-25 24-19,1-25 8,24 1 6,-25-1-10,25 25 5,-24-24 3,-26-1-3,26 25-2,-1-49 5,1 49-5,-26 0 2,50 1-2,-24-1 3,-1 0 2,1 0-6,24 0 5,-25 1 3,-24-1-4,24-25-1,1 25-1,-1 1 0,-24-1 4,49 0-5,0 25 2,0-25 0,0 0 1,0 25-8,-24 0 24,49-24-17,-25 24 1,0 0 2,0-25 0,1 25-5,-26-25 1,25 25 1,0 0 1,1-25 0,-1 0 14,0 25-16,0 0 2,25-25-1,-49 25 0,-1-24 0,25 24 0,0 0 0,-49-25 0,49 0 2,-24 25-10,24 0 8,0-25 7,-25 25 5,50-25-13,-24 25-6,-26-24 13,25 24-12,-24 0 6,24-25 6,0 0-6,-25 25-6,25 0 13,1-25-14,-1 0 13,0 25-1,0 0-5,0 0 16,1 0-16,-1-24 11,0 24-18,0 0 17,0 0 0</inkml:trace>
    </iact:actionData>
  </iact:action>
  <iact:action type="add" startTime="66968">
    <iact:property name="dataType"/>
    <iact:actionData xml:id="d4">
      <inkml:trace xmlns:inkml="http://www.w3.org/2003/InkML" xml:id="stk4" contextRef="#ctx0" brushRef="#br0">16222 16669 0,'0'25'36,"0"-1"-23,0 51-6,0-1-3,0 1 12,0-1-12,0 0 13,0 1-8,0 49 1,0 25 1,0-50-1,0 0 2,25-24-3,-25-1 0,25 0 1,-25-24 0,25-25-5,-25 24 10,0-24 7,0 0 6,0 0-17,24-25 110,1 0-50,25 0-57,-25 0-4,24-50 6,26 50-12,-26-49 10,1 24-7,49-25 12,-24 25-18,-1 1 14,-24-26-10,49 0 11,-50 26-6,26-26-6,-26 25 14,1 0-16,0 1 14,24-1-6,25-25 0,1 0-6,24 26 12,-50-26-6,25 25 0,50-24 3,-25 24-5,0-25 1,-50 50-4,50-25 5,-49 1 6,-1-26-12,26 50 13,-1-25-8,0 0 3,75 1-3,-26-26-6,-73 25 13,24-24-5,-25 49-1,1-25-6,-1 0 5,-24 25 8,0-25-5,-1 25-4,1-25 3,-1 25-2,26-24 1,-26-1 1,26 25-1,-1 0-1,-24 0-4,24-25 5,-24 0 7,-1 0-14,1 25 13,-25-24-6,24-1 0,1-25 11,0 25-17,24-24 14,-24 24-16,-1 0 14,1 0-6,0 1 0,-26-1 10,26 0-10,-25 0-6,24 0 14,-24 25-5,0-25 2,0 1-8,0 24 3,-1-25 14,1 25-10,-25-99 337,0 24-343,0-24-4,0 0 12,0 49-12,0 1 12,0-1-11,0-24 11,0 49-4,0-25-4,0 1-4,0-1 6,0 0 6,0-24-5,0 24-8,0 1 13,0 24-11,0 0 5,0-49 6,0 49-13,0 0 14,0 0-7,0-24-6,0 24 12,0 0-6,0-25 0,0 26 12,0-1-14,0 0 25,0 0-21</inkml:trace>
    </iact:actionData>
  </iact:action>
  <iact:action type="add" startTime="74544">
    <iact:property name="dataType"/>
    <iact:actionData xml:id="d5">
      <inkml:trace xmlns:inkml="http://www.w3.org/2003/InkML" xml:id="stk5" contextRef="#ctx0" brushRef="#br0">7590 15453 0,'25'0'87,"49"0"-79,26 0 0,-1 50 2,50-25 4,24 24-7,125 1 3,-25 24 0,0 26-3,-50-51 5,25-49 2,-50 50-6,1-25 2,-25-1 5,-26 1-7,-48 0-4,-1-25 9,-25 0-3,-24 0 7,-1 0-16,-24 25 9,25-25 11,24 25-20,-24-25 14,24 0-7,1 24-3,-1-24 5,-24 0 3,49 25-4,-25-25-1,1 0 3,-1 0 8,1 25-17,-26-25 6,1 0 3,-1 0 5,-24 0-4,0 0 3,0 0-7,0 0 52,-1 0-15,1 0-9,0 0-19,0 0 117,0 25-81,-1-25-30,1 0-19,-25 25 32,25-25-14,-25-25 283,0 0-289,0-25-11,0-24 10,0-50-11,0-25 12,0 75-5,0-25-1,-25-25-7,0-25 14,1-50-7,24 75 2,0 0-3,-25 50 0,25-25-5,-25 49 12,25 0-5,0 1-1,-25-1-1,25 1 2,0-1 1,-25 0-5,1-49-1,-1-25 9,0 25-3,25 24-9,0 1 13,-25 0-7,0 49 1,1-50 3,24 26-11,0 24 13,-25 0-10,25-24 11,-25 24-2,25 0 6,0 0 17,-25 25 108,0 0-45,1 0-53,-1 0-23,0 0 2,0 0-4,0 0-7,1 25-5,-1 0 14,0-25-14,0 49 0,-24-49 0,24 50 0,-25-50 1,25 50-2,-24-1 7,24-49-1,0 50-5,-25-1 10,-24-24-9,0 25-2,24-25 2,0-1-8,1 26 14,-50-25-13,24 0 12,-24-1-13,-50 76 13,25-26-4,-25 0-3,25-49-5,-25 50 7,50-26 5,25 1-7,-1-25-4,26-25 10,24 25-4,-25 24-2,1-24-4,-50 25 5,24-26 7,26 1-13,-1 0 11,-25 0-11,51 0 13,-26-1 4,0-24 8,26 25-18,-26 0-2,-24 0 1,24-25-6,0 25 13,26-1-8,-1-24 1,0 0 0,0 0-5,25 25 13,-25-25-5,1 0 52,24 25-43,-25-25-14,0 25-3,-25-25 11,26 0-6,-1 0-1,0 25 14,0-25 5,0 0 23,1 24-37,-1 1 6,0-25-18,-25 25 12,26 0-10,-1-25 7,0 0 8,25 25-17,-25-25 13,0 0-8,0 0 16,-24 24-13,24-24 0,0 25 0,0-25 16,1 0-1,24 25-5,-25-25-10,0 0 11,0 0 332,25 25-314,0 0-29,0-1 15,0 1-15,0 25 2,0 0-4,0-1 2,0 1 7,0 24-8,0 1 1,0-26-6,0 1 7,0-25-2,0-1 1,0 1 7,0 25-3,0-25-5,0-1 9,-25 26-15,25 0 7,-24-1 1,24-24 3,0 25-5,0-26-2,0 1 15,0 0-5,-25-25-16,25 25 12,-25 24 5,25 1-2,0 0-13,-25-1 14,0-24-8,25 25 1,0-25-6,0-1 13,-24 26-6,24 0 5,0-1-9,-25-24 8,25 25-7,0-26 0,0 1 11,0 0-8,0 0 65,0 0 45,0-1-67,-25 1-35,25 0-17,0 0 24,-25-25-15,25 25-8,0-1 13,-25-24-12,25 25 53,25-25 64,0 0-109,74 0-3,25 0 0,50 0 2,0 0-1,-75 0-1,25 0 2,25 0-2,-1 0 1,51 0 3,-26 0-5,1 0 3,-75 0-1,25 0-1,0 0 1,-24 0 0,-51 0-6,26 0 6,-1 0 9,25 0-11,-24 0-4,-1 0 6,1 0 5,-1 0-10,-24 0 11,24 0-12,-24 25 6,-26-25 0,26 0 7,-25 0-14,0 0 14,-1 0-14,1 0 8,25 0 5,-25 0-12,24 0 5,-24 0 1,25 0 9,-26 0-17,26 0 8,0 25 6,-26-25-12,26 25 6,24-25 7,-49 0-7,25 24 1,-1 1-9,1-25 15,0 25-7,-25-25 0,-1 0-6,1 25 15,0 0-17,0-25 15,24 0-7,-24 24-1,0-24 0,0 25 12,0 0 0,-1-25-12,1 0 33,-25 25-32,25-25 5,0 0 9,0 49-13,-1-49-8,26 25 6,-25 0 9,0-25-7,-1 25-9,1-25 25,-25 25-3,25-25 4,0 0 41,0 0-59,-1 25 5,1-25 11,0 0-3,0 0 84,0 0-76,24 24-11,-24-24 0,-25-24 121,0-51-138,0-24 8,0 0 5,0-1-6,0 26 2,0 0-10,0 24 14,0 25-5,0 0-1,0-49-7,0 24 13,0-24-5,0 49-1,0 0-7,0-24 17,0 24-18,0 0 13,0 0-4,0-24-1,0-26-1,0 26-5,0-1 13,0 25-13,0-24 14,0 24-6,0-25 15,-25 50-17,25-25 0,0-24 12,0-1-12,0 25 0,0 1 6,0-1-1,0 0 16,-25 25 96,1 0-75,321-967 351</inkml:trace>
    </iact:actionData>
  </iact:action>
  <iact:action type="add" startTime="85046">
    <iact:property name="dataType"/>
    <iact:actionData xml:id="d6">
      <inkml:trace xmlns:inkml="http://www.w3.org/2003/InkML" xml:id="stk6" contextRef="#ctx0" brushRef="#br0">4242 7293 0,'-25'0'13,"25"49"5,-25-24-3,0 25-5,0-1 1,-49 50-7,0 1 11,49-1-10,-50 50 6,-24 0-2,0-1 2,24 1 4,1-50-11,24 25 6,1-49 6,-1-1-6,-24 25-6,49-49 13,-49 24-7,49 1 1,0-50-2,0 24 1,-24 1 0,24-25 0,-50 49 3,26 75-11,-26 0 13,1-25-3,0-50-9,49 1 12,25-26-4,-25-24-1,0 0 0,25 0 4,-25-25 14,25 24 5,0 1 27,0 0-24,0 25-25,-25-50-1,25 25-1,0-1 2,0 1 0,0 0 19,25-25 70,25 0-90,24 0 0,26 0-6,48 0 7,1 0 5,0 0-7,-25 25 2,-25-25-2,50 0-5,-50 0 13,25 0-7,0 0 0,-24 0 2,-1 0-10,-25 0 15,-24 0-8,-25 0 2,24 0-1,1 0-1,24 0 1,1 0 1,-51 0 2,26 0 1,-25 0-5,0 0-1,24 0 7,1 0-8,0 0 4,-1 0 5,-24 0-14,0 0 8,24 0 16,-24 0-6,0 0 0,0 0-10,24 0-6,1 0 14,-25 0-16,0 0 25,-1 0-17,1 0 10,0 0 3,0 0 14,-25-25 14,0-49-41,0-100 0,-25-25 0,-25-49 0,-24 25 1,-25 0-1,24 0-6,1-25 13,0 99-8,49 0 1,-25 75-6,25-26 6,-24 1 6,-26 0-6,50 0-6,1 49 13,-26 0-6,0-24-2,1 0 0,24 24 2,0 25-1,0-24-7,25-1 14,-24 50-7,24-50 4,-25 50-13,0-24 8,25-1 11,-25 0-19,-24 0 24,49-24-21,-25 49 14,0-25 2,0 0-9,0 25 1</inkml:trace>
    </iact:actionData>
  </iact:action>
  <iact:action type="add" startTime="88012">
    <iact:property name="dataType"/>
    <iact:actionData xml:id="d7">
      <inkml:trace xmlns:inkml="http://www.w3.org/2003/InkML" xml:id="stk7" contextRef="#ctx0" brushRef="#br0">9451 5234 0,'-25'0'17,"0"25"9,25-1-18,-25 26 1,0-25 3,-24 24-3,24 26 2,-49-26-2,24 1 1,-24 49 0,-26 50 0,1 25 3,0-25-6,-25 24 9,49-24-12,1-25 13,0 25-13,24-75 11,0 1-4,-24 24-7,49 0 11,-49 25-5,-1 0 5,26-74-14,49-1 8,-25 1 11,0-25-18,0 0 12,25 24-9,-49 1 7,-26 49 5,1 0-16,49-49 14,-25-1-8,50 1 2,-24-50 1,24 25 2,-25-25 1,25 25 36,49 0 48,-24-25-87,25 24 1,-1-24 4,1 25-7,49 0 2,25-25 7,-49 25-16,-1-25 8,25 25 5,50-1-8,0 1 3,-50-25 1,0 25 1,50 0-1,-74 0 1,-1-25 7,25 0-8,75 49-2,0 1-5,-75-50 8,-25 25-1,25-1 0,-24-24 0,-1 25 12,-24-25-21,0 0 7,-26 0 2,1 0 0,0 0 16,25 0-5,-26 0-1,51 0-9,-26 0-3,-24 0 2,0 0-6,0 0 12,0 0-6,-1 0 10,1 0-10,0 0 4,0 0-12,0 0 14,-1 0-7,1 0-5,25 0 12,-25 0-6,-1 0 0,26 0 0,0 0-6,-1 0 14,1 0-10,-25 0 2,24 0 1,-24 0 10,0 0-1,0 0 175,-25-25-127,0-24-60,0-26 2,-50-49 0,-24-49 1,24-1-2,-24 0 1,24 26 1,0 24 1,26 74-3,-26-24 0,0-50 1,1 0 0,-50-100 0,49 51-6,-24 49 14,49 24-16,-25-24 9,1 50 6,24 49-9,25-24 2,-25-26 1,-25 1-1,26 24-1,-26-24-4,25-26 11,-25 1-5,1 50-7,24-51 11,-25 1-5,1-25 0,24 25 1,0 49-1,-24-24-7,24 0 8,25 24 9,-25 25-18,0 0 9,25 1-1,-25-1 1,25 0-4,0 0 3,-24 0 0,-1 0-1,25 1 2,-25-1 16,25 0 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1:08.76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3865">
    <iact:property name="dataType"/>
    <iact:actionData xml:id="d0">
      <inkml:trace xmlns:inkml="http://www.w3.org/2003/InkML" xml:id="stk0" contextRef="#ctx0" brushRef="#br0">9277 4018 0,'25'0'125,"24"0"-113,-24 0-4,50 0 2,-26 0 0,-24 0 2,0 0-9,24 0 12,1 0-4,0 0-1,-1 0-6,1 0 7,-25 0 4,24 0-11,-24 0 14,0 0-9,0 0-5,49 0 11,-49 0 0,0 0 0,0 0-10,-1 0 11,1 0-4,0 0-4,25 0-3,-1 0 13,1 0-17,-25 0 16,24 0-7,-24 0-6,25 0 5,-26 0 12,1 0-5,0 0-6,0 0 22,0 0-23,-1 0 5,1 0 4,0 0 10,0 0 14,0 0 49</inkml:trace>
    </iact:actionData>
  </iact:action>
  <iact:action type="add" startTime="16810">
    <iact:property name="dataType"/>
    <iact:actionData xml:id="d1">
      <inkml:trace xmlns:inkml="http://www.w3.org/2003/InkML" xml:id="stk1" contextRef="#ctx0" brushRef="#br0">1463 11261 0,'25'0'85,"0"-24"-70,0 24 4,24-25-3,-24 25-5,0-25-1,50 0 0,-51 0 6,26 0-1,-25 25-2,0 0-5,24-49 1,-24 24 0,25 25 2,-26-50 0,1 50-2,0-24-3,0-1 10,24 0-7,-49 0 11,25 25-15,25-25 20,-50 1-14,49-1-2,-24 0 3,0 0-3,25 0 0,-26 1 5,26-1-7,-25 25 3,0-25-1,-1 0 3,1 25-3,25-25 1,-1 1 1,-24-1-1,25-25-6,24 50 11,-24-49-4,0 24-2,-1 0 1,1 0 1,-25 0 0,24-24-1,26 24-2,-51-25 4,26 1-3,0 24-5,-1 0 14,-24 0-10,25-24 3,-26 24-2,26 0 5,0 0-3,-1-24 5,26 24-6,-26 0-6,1 0 13,0 25-8,-1-25 1,1 1-6,-25-1 13,24 0-7,1 0-1,-1 25 2,26-25-1,24-24 0,-25-1-5,-49 50 4,0-25 10,25 25-12,-1 0 8,-49-24 0,25 24 0,-25-25 1,25 25-6,0 0 2,-1 0-10,51-25 8,-50 0 7,-1 25-14,1 0 7,0 0 7,0 0-6,-25-25-2,25 25 364,-1 0-357,1 0-5,25 25 0,0-25-4,49 50 4,0 24-2,50 25 7,0-24-12,-1-26 11,26 51-5,49-1 1,-49 0-1,-50-49 1,-25 24 0,50-24-2,-50-25 0,0-1 2,-24 26-1,24-25 0,25 0-1,-25-1 2,-49-24-1,-25 0 1,24 25-7,1-25 11,-25 25-11,0-25 13,-1 0-8,1 0 1,25 0 0,-25 0 1,24 0 3,-24 25-12,25-25 6,-26 0 5,1 0-2,25 0-4,-25 25 4,24-25 4,-24 0-12,0 0 33,0 0 9,-1 0 36,1 0-53,0 0-13,0 0 8,0 0-2,-1 0-17,26 0 11,-25 0 0,0 0 5,24 0 6,-24 0-6,25 0-16,-1 0 14,26 0-16,-26 0 15,1 0-13,-25 0 11,0 0-4,-1 0 30,1 0-22,-50 0 144,-24 0-143,-1 49-11,-24-24 1,-1 49 0,1-49 1,-25 25-1,49-1-1,-24 26-4,-26-26 10,51-24-11,-50 50 13,49-26-7,0-24-6,1 25 13,-26-1-7,1 1-1,24-25 1,1 24 1,-50 1-2,-25 24 1,74-24 1,-74 0-1,-25 49-6,50-25 14,-25 1-10,0-1 2,49 0-1,1 1 3,24-50-9,26 24 13,-1-49-6,0 25 0,-25 0-5,1 49 7,-75-24-2,74 24-2,0-24 20,-49 0-19,50-1 0,24-49 1,25 25 3,-25-25-5,0 0 12,25 25 1,-25-25-12,1 0 1,-1 25 6,-25-1-6,25-24 19,25 25-3,-24-25 171,-1 0-178,0-25-4,-25-24-5,1-1 1,-1 25-1,1-24 0,-1-1 3,-24 1-11,24-1 7,0 0 7,1 26-11,-26-26 10,26 0-5,-1 25-5,0-24 11,-24 49-13,24-25 15,1 0-15,24 0 13,-49 1-4,49-1-10,-25 25 14,1 0-6,-1 0 1,0-25-2,-24 0 4,49 25-4,-24 0 0,-26-25 1,50 1-1,-24-1 3,-1 25-3,1-25 1,24 0 13,0 25-21,0 0 14,0 0 5,0-25-11,-24 1 0,-1 24-1,25 0 1,-24 0 2,24 0-8,-25 0 10,50-25-3,-24 25-1,-51 0 0,50 0-1,1 0 2,-26-25 0,25 0-1,0 0-1,1 25 12,-1 0-17,0-24 11,0 24 10,-24-25-15,24 0 1,-25 25 5,25-25-7,1 0-5,-26 25 12,25-24 5,-24 24-11,49-25 0,-50 25 0,0-25 4,25 25 2,-24 0-6,24 0 0,0 0-6,-24 0 16,24 0-18,-99-50 268,49 50-243,51-24-17,-1 24 11,0 0-11,50-25 120,74-50-126,99-49 7,199-124 5,-149 50-5,-148 99-9,24 24 9,24 1-2,-48 24 7,-1 25-11,-49 1 11,-26-1-6,26 25 1,-25 0 18,-50 25 52,25 24-77,-25 26 12,0-51-6,25 1 11,25-25 18,149-99-28,-25 0-1,-100 49 0,1 25 0,-25 1 0,-1 24 13,-24-25-15,0 99 52,-74 25-46,24-24-13,26-1 8,-1-74 10,25 25-18,0-50 58,149-99-57,-25 0 14,-50 75-6,-24 24 1,-26 0-2,1 25 1,-50 99 52,-99 124-53,50-74 2,49-124-2,0 0-5,25 0 13,149-50 42,-74-25-46,-51 50-5,1-25 16,-25 100 32,-49-1-45,24-24-1,0-25 0,25-1 6,174-48 38,-75-26-49,-50 50 11,-24 0-4,0-25-10,0 25 14,-25-25-12,0 50 32,-25 50-29,-74 49 1,0 74 4,-1-74-4,76-74 3,24-25-2,24-50 31,200-99-28,73-50 3,100-24-4,-124 49-9,-74 99 8,-75 25 8,-124 1 1,24 24-9,-123 74 31,-50 75-32,-173 248-5,99-149 14,123-124-8,76-75-8,24-24 15,-25-25-7,50 0 21,123-124-22,274-173-5,-149 148 6,-149 99 6,-74 25-5,-26 0-1,-24 1 0,-49 123 34,-75 75-34,-100 148 6,100-148-7,100-150-3,-1 1 6,25 0 12,25-25 10,173-50-18,50-98-12,-25-1 13,-24 50-14,-125 74 16,-24 0-10,-1 0-7,1 25 15,-100 0 54,-24 50-69,0-1 9,49-24 1,0 0-4,25-75 69,74-49-66,26 50-8,-76-1 13,26 50-5,-50-50 0,25 50-1,0-25 9,-50 25 40,0 0-49,0 0 12,25-24 45,0-1-43,0 0 16</inkml:trace>
    </iact:actionData>
  </iact:action>
  <iact:action type="add" startTime="26504">
    <iact:property name="dataType"/>
    <iact:actionData xml:id="d2">
      <inkml:trace xmlns:inkml="http://www.w3.org/2003/InkML" xml:id="stk2" contextRef="#ctx0" brushRef="#br0">4887 5482 0,'0'223'19,"0"0"7,0-123-16,0 48 1,0-48-1,0-1 0,0 0-1,0 25 4,0-50-5,-25 1 2,25-26-5,0 26 11,0-50-7,-25 24-4,25 1 11,0 24-6,0-24 1,0 0-2,0-1 1,0 1 0,0 24-5,0 25 10,0-24-5,0-1 0,0-24 1,0-1 1,0 1-5,0 24 4,0-49-1,0 25-1,0 24 5,0 26-6,25-1 1,-25-25 1,0 50 3,25-74-5,-25 24 1,0-24 2,0-25-1,24 24 0,-24 1-1,25-1-4,-25 1 11,0-25-4,25 49-9,-25-49 7,0 0 5,0 0-4,25 24-7,-25 1 11,0 0-2,25-1-4,-25 26 2,24-26-3,-24 1 2,0-1 10,0-24-5,0 0 23,25 25-30,-25-1 2,25 1 0,-25 49 0,25-25-6,-25 50 11,25-49-9,-1 24 9,1 50-11,25-75 15,-50 1-11,25-26-4,-25 1 12,24 24-6,1-49-6,-25 0 11,0 25-4,0-26 1,25 1 4,-25 0 2,0 25 230,0 74-234,0-75 0,0 26-3,0 24-1,0-25-1,0 1 4,0-26-5,0 1 2,0 0 0,0-26 1,0 1-1,0 25-6,0-1 12,0 1-6,0-25 1,0 0-2,0 24 1,0-24 0,0 0 0,0 0 1,0-1 13,0 1 76,0 0-3,0 0-63,25-25 145,-25-25-175,25 0 13,24-49-8,-24 49 0,49-25 1,-24-24-6,24 24 12,-24-74-5,24 50-7,51-25 11,-76 24-9,1 1 3,-1 24 1,26-24 6,-26-1-6,26 26-6,-26-26 6,1 51 7,-25-1-13,49 0 13,-49-25-14,49 1 7,-24-1 3,-25 25-5,24 1 4,-24 24-2,0-25-3,0 0 9,0 25 5,-1-25-12,1 25 2,0-25-1,0 1 0,25-1 0,-1 0 0,-24 0 1,25 25 0,-26-25-8,26 1 12,-25 24-5,0 0-5,-1-25 10,26 0-5,-25 25 1,24-50-1,-24 50 2,25 0-4,-1-24-4,1-1 12,0 25-6,-26-25 1,1 25-2,50-25 1,-26 0 1,-24 25 1,25 0 0,-1-25-11,1 1 15,-25 24-13,24 0 12,-49-25-3,25 25-3,25 0 1,24 0 2,-24 0-2,24 0-2,1 0 2,-1 0 1,-24-25-1,-26 25 0,26 0 1,0 0-2,-26 0 12,1 0 29,-25-50 14,-25-24-54,-24-50 2,-75-25 3,0 0-12,25-24 7,-1 24 1,1 25-1,49 49 6,-24-24-12,24 25 7,-24-25-1,-25 24 7,24-49-9,1 0-3,0 50 10,-26-25-4,51 24-2,-26-24 1,1 0 1,24-1-1,1 51 0,24-1 0,-25-24 4,26-1-6,-1 26-6,-25-26 17,0 1-17,1 0 14,-1-1-6,25 1 0,1 24 0,-1-49-5,-25 24 4,25 1 7,-24 24-6,24-24-5,0 49 10,0 0-11,-24-24 12,24 24-11,-49-49 14,49 24-12,-25 0-3,-24 1 6,49-26 6,-49 1-3,49 24-5,-25 1-5,1 24 13,24-25-11,-75-24 13,76 49-11,-26-25 4,0 50-1,1-24 0,24-26-7,0 50 15,0-25 2,1 25-8,-1 0 26,0-25-34,0 25 12,0 0-4,25-24-10,-24-1 16,-1 25-10,0 0-4,0 0 12,0-25-5,1 25 89,-1 0 1,0 0 59,0 0-151,0 0 14,25-50 304,-49 1-318,24 24 8,-25-25-7,-24 26 0,0-26 0,24 25 1,25 0 0,0 25-2,0-24-5,1 24 12,-1 24 147,25 1-161,0 0 15,0 0-7,-25 24 0,25-24-7,0 25 7,0-25 9,-25-1-17,25 1 7,0 0 2,0 0 15,0 0-12,0-1 2,0 1-2,25-25 2,25 25 5,-1-25-18,-24 0 13,0 0-5,25 0-7,-26 0 15,1 0 18,0-25 24,-25 75 110,0-25-167,0-1 7,0 26-1,0-25 28,0-75 40,25-24-66,-25-25-4,25 24-4,-25 1 13,0 49-7,0 0 11,0 0 12,-50 25 3,25 0-25,0 25-8,25 0 25,-24 25-18,-1-26-1,25 26 1,0-25 0,0 0 31,25-25-27,-1 0 5,26-25 10,-25-74-27,24-50 8,-49 25 7,0 49-5,0 51-4,0-1 7,0 0-1,-24 75 51,24-1-55,0-24 5,0 25-9,0-26 7,0 26-5,0-25 1,0 0 17,24-25 15,-48 0 100,24 49-92,0-24-35,-25 25-6,25-26 1,0 1 42,-25-25 45,25-25-81,-25 25 56</inkml:trace>
    </iact:actionData>
  </iact:action>
  <iact:action type="add" startTime="50750">
    <iact:property name="dataType"/>
    <iact:actionData xml:id="d3">
      <inkml:trace xmlns:inkml="http://www.w3.org/2003/InkML" xml:id="stk3" contextRef="#ctx0" brushRef="#br0">12650 13246 0,'0'25'7,"0"-1"11,0 1-14,0 25 12,-24-1-6,-1 26 0,25-26 0,-25 51-6,0-1 12,0 0-6,1-25 2,-1 1-10,0 74 15,0 49-13,0-24 11,1-25-5,-1-50-5,0-25 11,0 25-12,25-24 11,0-1-5,-25-24 1,1 49-2,-1-25 3,25 1-3,0-25 0,-25 24 2,25 0-6,-25-24 9,25 24-3,-25 1 1,25-1-4,0 1 1,0-26 2,-25 1-1,25-25 0,-24 24 1,24-24-1,0 25-1,0-26 2,0 26 2,0-25-6,-25 0 3,25 24 2,-25 1-4,25 0-3,0-1 11,0-24-7,0 25 1,0-26 11,0 1-12,0 0 1,0 0 17,0 0 33,0-1-35,0 1-15,0 0 30,0 0 40,0 0 16,0-1-71,0 1-23,-25 25 4,25-25 7,0-1-2,-25 26-7,25-25 21,0 0 7,0-1-4,-24-24 94,-1 0-91,0 0-27,0-24 24,-49-1-19,24-25 0,-24 50-4,24-49 11,-24 24-12,-1-25 12,1 25-6,-25 1-6,49-26 12,-24 25-5,-1 25-1,1-25-1,24-24 2,1 49-1,24 0-1,-25-25 3,1 0-1,-1 25 0,0-49-9,-24 24 13,24 25-5,26-25-6,-26 0 13,25 25-2,0-25-6,1 25 20,-1-24-21,-25 24 1,25 0 10,1 0-8,-1 0 0,0 0-2,0 0-4,0-25 12,1 25 0,-1 0 26,0-25-13,0 25-20,0 0-1,-24 0 13,49-25-13,-25 25 1,0 0 1,0 0-1,25-25-1,-25 25 12,25-25 110,0 1-97,50-26-14,-25 25 0,25 0-18,-26 1 6,1-1 13,50 0-20,-51-25 7,1 26 3,50-1 0,-51 0-1,1 0 0,50-24 6,-51 24-9,26-25 0,0 25 12,-26 1-17,1-1 12,0 0-10,25-25 9,-26 26 6,1-26-17,50 25 6,-51-24 3,26 24-3,0-25 2,-1 25 0,-24 1 0,49-51 3,-24 50-5,0-49 2,-1 49 2,1-25 0,0-24 5,-26 49-15,1-24 14,0-1-9,25 25-3,-26-24 10,1-1-7,0-24 5,25 49-2,-26-25-2,26 25 8,-50-24-6,50-1-1,-26 50 2,1-49-7,25 24 12,-25-25-4,24 1 0,-24 24-10,25-25 14,-50 25-7,49 0-5,-24-24 11,0 24-4,0-25-7,24-24 13,-24 49-8,0-24 1,25-1 0,-50 0 1,49 26-1,-49-26-1,25 50 1,-25-25 3,25 25-4,-25-25 12,0 1-12,25 24 5,-25-25 2,24 25-3,-24-50-1,25 50-3,0-25 0,0-24 12,0 24 5,-1 0-4,-24 0 28,25 25-47,-25-24 33,25 24 14,-25-25 16,0 0-32,0-25-3,25 26-16,0-1 2,-25 0-15</inkml:trace>
    </iact:actionData>
  </iact:action>
  <iact:action type="add" startTime="56399">
    <iact:property name="dataType"/>
    <iact:actionData xml:id="d4">
      <inkml:trace xmlns:inkml="http://www.w3.org/2003/InkML" xml:id="stk4" contextRef="#ctx0" brushRef="#br0">10170 16222 0,'25'0'116,"24"0"-106,1-25-5,-25 25 10,24-24-3,1 24-10,0-25 14,-26 25-5,1 0-1,25-25 0,-1 0 0,-24 25 0,50-25 1,-51 25-1,1-24-1,25-1 1,-1 0 0,-24 0 3,25 25-6,-1 0 4,1-25-1,24 1-6,1-1 7,-25 25-2,-1-25 1,-24 0 6,25 25-6,-26 0 0,1-25 5,0 25 21,25-24 4,-26 24-30,1 0 0,0-25 5,0 25-14,0 0 10,49 0-1,-49-25 6,24 0-14,-24 25 11,25 0-3,-25-25-2,-1 25 10,1 0-2,-25-24-9,25 24 50,0 0-45,0 0 8,-1 0-4,1 0-6,0 0 10,0 0 1,0 0-5,-1 0-8,1-25 2,0 25 16,0 0 15,0 0-1,-25-25 272,25-74-297,-1 24-5,1 1 1,-25-1-2,50 1 7,-25 24-12,24-24 12,1-50-11,-25 25 10,24-25-11,-49 49 7,25 1 10,25 0-20,-50 24 9,24-24 10,1 24-19,-25 0 7,25 25 6,-25-49-7,0 49 1,25-24 13,-25 24-20,0-25 9,0 25-2,0 1 4,0-1-1,0 0-2,25-25 10,-25 1 8,0-1-24,0 25 13,0 1-6,24-26 1,-24 25 9,0 0-10,0-24 14,25 24 2,-25 0-22,0 0 7,0 1 9,0-1 16,0 0-22,0 0 2,0 0-6,0 1 1,0-1-2,0 0 4,0 0 45,0 0-24,0 1 67,0-1-55,0 0 5,0 0 13,0 0-7,0 0 23,0 1-49,0-1 49,25 25 163,0 0-214,0 0-19,-1 25 1,26 24-1,0 1-6,49 0 14,-74-1-10,24-24 2,-24 0 0,25 24-5,-25-49 11,-1 50-7,26-25 2,0 24-1,-1 1 1,-24-25-2,49 24 1,-24-24 0,-25 25-1,0-50-4,-1 49 11,26-24-6,0 25-5,-26-25 5,1 24 6,25 1-6,-25-1 0,24-24-6,-49 25 14,25-25-9,0 24 0,24-24 2,-24 0 0,0 49-3,0-49 3,24 25-1,-24-25-6,0-1 12,0 1-7,24 0 2,-24 25 1,25-26-8,0 26 12,-26 0-8,26-1 2,0 1 0,-1 24 1,-24-24-7,0-25 12,24 49-4,-24-24-10,25-26 14,-25 26-12,-1-50 12,1 25-6,0 0 3,0 24-5,0-49-5,-25 25 13,49 0-11,-49 0 11,50-25-4,-25 49-10,-1-49 8,1 50 6,0-50-6,25 25 0,-50 0-6,24-25 13,1 49-2,0-49 0,-25 25-5,50 25 0,-50-26-6,49 26 6,-24 0 7,-25-26-14,25 1 13,-25 0-3,25 0-5,0-25-4,-25 25 11,0-1-4,24 1-7,1-25 5,0 50 8,0-50-5,0 49 0,-1-24-11,26 0 15,-25 49-7,0-49 1,-1 0 1,1-25-2,-25 25-5,25 0 25,-25-1-21,0 1 192,25 25-177,0-25-4,-1-1 5,-98-48 175,24-1-190,1-25-5,-1 25 12,-24 1-12,24 24 12,25-25-3,-24 0-5,24 25 12,-25-25-16,1 0 17,-1 25 0,25 0-13,0 0 11,1-24-18,-1 24 15,0 0-9,0 0 1,-24-25 4,24 25 0,-25 0-5,25 0 3,-49-25 7,24 0-9,26 0-4,-26 25 9,0 0-5,26 0 2,-1-24 5,-25 24-11,25 0 25,1-25-21,-1 25 1,-25-25-4,25 25 11,-24-25-6,-1 0 1,25 1-8,0 24 7,-24 0 9,-1-50-11,25 25-5,-24 0 13,24 1-5,-25 24-1,26-25-7,-1 0 15,0 25-9,0 0 3,0-25 7,1 25-4,-1 0 10,-25-25-16,1 1 2,24 24 2,0-25-5,0 25 2,0-25-7,1 25 7,-1 0 6,0 0 5,25-25-12,-25 0 14,-24 25-15,-1-24 2,25-1 0,0 25 11,1 0-11,-1 0-6,0-25 32,0 25-6,0 0-10,1-25 1,-1 25-1,0-25-6,0 25 476,0 0-466,0 0-7,1 0-6,-1 0 11,25-25 228,0 1-86,0-1-128,0 0-28,0-25 0,-25-74 1,25 0 0,-25 25 1,0 0 13,-24-25-22,24 25 7,-25-50 0,50 50 3,-24 24-1,-1-49 3,0 25-4,0 25 0,0-1 0,25 26 2,-49-1-1,49 0 0,0-24 6,-25 0-12,25-26 7,-50 1-1,26 25 8,-1 24-17,0 25 17,25 0-9,0 1 0,-25-1 1,25 0 21,-25 25-22</inkml:trace>
    </iact:actionData>
  </iact:action>
  <iact:action type="add" startTime="64206">
    <iact:property name="dataType"/>
    <iact:actionData xml:id="d5">
      <inkml:trace xmlns:inkml="http://www.w3.org/2003/InkML" xml:id="stk5" contextRef="#ctx0" brushRef="#br0">12129 17239 0,'0'-25'65,"25"25"-59,0 0 6,25 0 3,-25-24-13,24 24 8,1-25 2,-1 0 4,26 25-6,24-25-8,-49 25 10,49-25-2,-25 1 1,25 24-3,-24 0 2,-1-25 1,-24 25-1,24-25 7,-24 25-8,0-25 0,-1 25 1,1-25-5,-1 25 5,26 0 6,-26 0-4,1-24-9,0-1 12,-1 25-5,1 0 0,-25-25-6,-1 0 6,26 25 6,-25 0-6,24 0-6,-24-25 14,50 1-15,-26-1 7,1 25-1,-1-25 8,1 0-7,24 25 0,-49 0 0,0-25-6,25 25 13,-25-24-14,-1 24 8,26 0 4,-25-25-5,24 0-5,1 0 10,0 25-5,24 0 4,-24-25-6,-26 25-5,26-24 12,0-1-4,-26 25 3,1 0-12,0 0 14,0 0-8,0 0 4,-1-25 4,1 25 6,0 0-7,0 0 6,-25-25 25,25 25-36,-1-25 12,1 25-10,0 0-1,0 0 14,0 0-5,-1 0-15,1 0 22,0 0-14,0 0 104,0 0-64,0 0-16,-1 0-2,1 0-5,0 0-9,0 0-6,0 0 6,24-24 19,-24 24-25,0 0 0,-25-25-5,25 25 0,-1 0-5,1 0 199,0 0-140</inkml:trace>
    </iact:actionData>
  </iact:action>
  <iact:action type="add" startTime="75575">
    <iact:property name="dataType"/>
    <iact:actionData xml:id="d6">
      <inkml:trace xmlns:inkml="http://www.w3.org/2003/InkML" xml:id="stk6" contextRef="#ctx0" brushRef="#br0">26467 12526 0,'-25'0'140,"0"0"-52,0 25-84,25 0 11,-25 0 6,1 0-1,24-1 1,-25-24-12,25 25 0,-25-25 12,25 25-6,-25-25 1,25 25-7,-25-25 4,25 25 14,0-1-6,-24-24 0,-1 0 8,25 25-4,-25-25-8,0 25 14,0 0-2,1-25-19,-1 25 30,0-1-19,0 1-8,0-25 3,1 0-9,24 25 3,0 0 14,-25-25-13,0 25 49,0-25-51,25 24 1,-25-24-5,25 25 4,-25 0 11,1-25-9,-26 50 3,25-26-9,0 1 8,-49 0-5,49 25 11,0-50-16,25 25 5,-24-25 3,24 24 28,-25-24-28,0 0 309,0 0-306,25 25-3,-25 0-2,1 0 16,-1-25-15,0 49-1,-25-24 12,26 0-17,-1 0 14,0 0-10,0-25 2,25 24 1,-25-24 0,25 25-2,-24-25 0,24 25 1,-25 0 1,0-25-7,-25 25 12,26-1 5,-1 1-8,0-25 39,0 25-44,0-25 9,-24 50-6,24-26-2,-25 1-4,25 0 11,1-25-5,24 25-3,-25-25-3,0 25 32,0-25-17,25 24-12,-25 1 5,-24 0-5,49 0-4,-25-25 13,0 0-7,25 25-1,-25-1 22,25 1-27,-49-25 16,24 50-19,-25-25 8,-24 49 11,24-49-18,1 0 6,24-25 2,25 24 1,-25-24-1,0 0 0,1 25 0,-1 0 10,0-25 15,25 25-30,-25-25 8,0 50-6,1-50 3,-1 24 8,0 1-15,0 0 7,0-25 16,25 25-16,-24-25-6,-1 49 18,0-24-8,-25 0-9,25 25 11,-24-26-7,-1 26 1,25-25 3,-24 0-11,24-1 24,0 1-6,0-25-16,1 25 43,-1 0-16,-50 0-22,51-25-5,-1 24 13,0 1-7,0-25 2,0 0-11,25 25 16,-24-25 4,-1 0-8,0 25 25,-25 0-30,26-1 2,-1 1 1,-25 0 9,25 0-6,1 0 23,-1-25 22,0 0 12,25 24-10,-25-24 20,25 25-52,-25 0 12,25 0-37,-24 0 12,-1-25-5,50 0 282,-1 0-270,26 0-14,0 0 9,-1 0-9,26 0-5,-26 0 14,-24 0-15,25 0 13,-26 0-7,1 0 2,0 0-2,25 0 1,-26 0 2,1 0-3,25 0 3,-25 0-4,24 0 2,-24 0-6,25 0 8,-26 0-2,1 0 14,25 0-13,-1 0 9,-24 0-11,0 0 2,0 0 4,0 0 12,24 0-12,-24 0 3,0 0-3,0 0-4,0 0 0,24 0-2,1 0 13,-25 0-9,-1 0 8,1-25-20,0 25 6,0 0 8,24 0 6,-24-25-8,0 25-4,0 0 0,0 0 12,-1 0-12,1 0 23,0 0-16,0 0-3,0 0-5,24 0-1,26 0 9,-51 0-7,1 0 1,0 0 1,25 0-8,-1 0 7,-24 0 6,0 0-5,0 0-7,24 0 11,1 0-3,-25 0-3,24 0 3,1 0 0,-25 0 4,0 0-1,-1 0 0,1 0-4,0 0 9,0 0-8,0 0 16,-1 0-13,1 0 5,0 0-2,0 0-9,24 0-7,-24 0 11,0 0-2,25 0-1,-26 0 8,1 0 8,0 0-15,0 0 1,0 0 19,-1 0-8,1 0-16,0 0 18,0 0-9,0 0 2,-1 0-16,1 25 24,25-25-13,-25 0-5,0 0-5,-1 0 24,1 0-17,0 25-1,0-25 2,0 0 13,-1 0-22,1 0 22,-25 24-13,25-24-1,0 0-1,0 0 1,-1 0 4,1 0 13,-25 25-17,25-25 0,0 0 30,0 0-35,-1 0 14,1 0-9,0 0 1,0 0 11,0 0 2,-1 0 16,1 0-18,0 0 71,0 0-82,0 0 1,-1 0 12,1 0-21,0 0 25,0 0-19,0 0 114,-1 0-85,1 0-12,0 0 19,0 0 46,0 0 288,-1 0-356,1 0-12,0 0 5,0 0 12,0 0-1,-1 0-17,1 0 12,0 0-10,0 0 16,0 0-19,0 0 12,-1 0-9,1 0 15,0 0-24,0 0 74,0 0 5,-1 0-2,1 0-40,-25-25-29,0 1 48,0-1-28,0 0-10,0 0-18,0 0 13,0-24-1,0 24 2,-25 0-8,25 0 1,0-24 0,-24 24 0,-1 0 0,25 0 0,-25 1 0,0-26 1,25 25-2,-25 0-5,25-24 13,-24-1-5,24 25-4,-25-49 1,25 24-4,-25-24 11,0 0-6,25 24 1,-25 0-2,0 1-5,25-1 7,-24 0 5,24 26-6,-25-26 0,0 0 1,25 26-2,-25-26-6,0 0 8,1 1-1,24 24 0,-25-25 0,25 1 0,-25-1 17,25 25-17,0 1 0,0-26-7,-25 25 15,25 0-9,-25 1 1,25-1 11,-24-25-5,24 25 8,0 1-15,-25-1-4,0 0 11,25 0-13,0-24 15,-25 49-9,25-25-5,0-25 7,-25 50 2,25-25-5,0 0 0,0 1 3,-24 24 0,24-25-2,0 0 17,0 0-22,0 0 13,0 1-2,-25-1-7,25 0 6,0 0 9,0 0-20,0 1 25,0-1-26,-25 25 15,25-25-7,0 0 5,0 0 43,0 1 185,0-1-215,0 0-14,0 0 11,-25 0-11,25 1 17,0-1 15,0 0-34,0 0 34,-25 25-29,25-25 2,50 25 329,-25 0-331,0 0 8,-1 0-15,1 25 14,0-25-14,-25 25 7,25-25 3,0 25-10,-1-25 5,-24 25 10,25-25-22,0 0 15,0 24-15,-25 1 13,25-25-12,-1 25 13,1-25-6,0 0-9,0 50 16,24-50-9,-49 49 1,25-49 1,0 25-1,0 0-1,0 0 1,0-1 3,-1 1-4,1-25 0,0 25 2,0 0-2,0-25 1,-25 25-1,24-25 2,1 24-1,-25 1 0,25-25-6,25 25 7,-1 0 16,-49 0-18,25-1 1,0 1 0,24 25 0,-24-25 0,0 0 2,0-1-10,0 1 8,-1 0 6,-24 0-6,50 0 1,-25 24 10,0-49-18,-1 25 15,1 0-10,0-25 3,-25 25-2,25-25 3,-25 24-2,49 1-1,-24 0 1,0-25-1,25 0 3,-50 25-1,24 0-3,1-25 14,0 0-14,-25 24 2,25-24 0,0 25 12,24-25-3,-49 25-10,25 0 2,0-25 0,0 25-9,24-1 17,-24 1-4,25-25-5,-50 25-2,25 0 1,-1-25 18,1 25-17,0-1 0,0 1-1,0 0 15,-1-25-23,1 25 10,0 0-2,0-1 10,24 26-17,-24-25 7,25 0 1,-25-1 0,-1 1 2,26-25-4,-50 25 2,25 0 4,0-25-5,-1 0 2,1 0 296,0 25-286,0-25-13,-25 24 2,25-24-7,-1 25 15,26-25-8,-50 50 1,50-25-2,-25 0 1,-1-1 0,1 1 1,0-25-2,0 25 1,0 0 0,-1 0 1,1-1 0,0 1-3,0 0 3,24 0-1,-24 24-1,25-49 2,-25 25-1,-25 0 0,24-25 1,1 25 0,0 0 3,0-25 12,-25 24-25,25-24 16,-1 0-6,-24 25 29,25 0-30,0-25 4,0 25 5,0-25 29,-1 0-33,-24 25-7,25-25 3,0 0 15,0 24-15,0-24 150,-25 25-101,24-25-56,-24 25 13,25 0-3,-25 0-4,25-1-1,-25 1 1,25 0 4,-25 0-5,25 0 8,-25-1 0,-50-24 388,25 0-396,0 0-6,1 0 17,-26 0-18,25 0 6,0 0 6,-24 0-6,24 0 13,0 0 4,25 25-13,-49-25-3,24 0 3,0 0 1,0 0-5,0 0 1,-24 0 19,24 0-17,0 25-9,-24-25 14,24 0-12,0 25 24,-25-25-14,26 0 14,-26 0-26,0 0 23,26 0-21,-1 0 13,0 0-7,0 25 1,0-25-9,0 0 20,1 0-4,-1 0 3,0 0 5,0 0-15,-24 0 1,24 24-10,0-24 9,-25 0-2,1 0 3,24 0-4,-25 0 11,26 0 5,-1 0-15,0 0 2,0 0-3,0 0 3,1 0 0,-26 25-2,0-25 9,26 0 10,-1 0-19,0 0-6,0 25 8,-24-25-1,-1 0 7,25 0-15,-24 25 16,-1-25-15,25 0 24,-25 0-24,50 25 17,-24-25 0,-1 0-4,0 0-11,0 0 5,-24 0 0,-1 0 1,25 25 0,0-25 1,1 0-2,-1 0 13,0 0 7,0 0-19,0 0 3,1 0 7,-26 0 6,25 0 2,0 0-8,1 0 9,-1 0-15,0 0 63,0 0-57,0 0 4,1 0-21,-1 0 85,25-25-80,0 0 5,0 0 74,0 0-59,-25 25-8,25-25 9,0 1-16,0-1 21,0 0-13,-25 0-20,25-24 18,-25 24-18,25-25 8,0-24 1,-24 49 9,-1 0-19</inkml:trace>
    </iact:actionData>
  </iact:action>
  <iact:action type="add" startTime="89353">
    <iact:property name="dataType"/>
    <iact:actionData xml:id="d7">
      <inkml:trace xmlns:inkml="http://www.w3.org/2003/InkML" xml:id="stk7" contextRef="#ctx0" brushRef="#br0">26442 12526 0,'25'0'37,"-1"0"-34,1 0 33,0 0 4,-25-24 11,25 24-47,-25-25 44,0 0-10,-25 25-14,0 0 4,0 0-13,1 0-5,-1 0 34,25-25 230,0 0-255,-25 25 33,25-24-50,-25 24 15,0 0-3,50 0 224,-25 24-12,0 1-204,0 0-2,0 0-1,0 0 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2:47.63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9019">
    <iact:property name="dataType"/>
    <iact:actionData xml:id="d0">
      <inkml:trace xmlns:inkml="http://www.w3.org/2003/InkML" xml:id="stk0" contextRef="#ctx0" brushRef="#br0">6871 4862 0,'74'0'161,"-24"0"-159,0 0 12,24 0-5,25 0 2,-24 0-1,24 0 0,0 0 1,0 0-7,0 0 14,1 0-11,-1 0 4,0 0-2,-24 0 1,-26 0 1,1 0-1,-1 0-6,26 0 12,-1 0-4,1 0-4,-1 0 2,-24 0-5,24 0 10,-24 0-5,24 0 1,-24 0-7,24 0 6,-24 0 8,-1 0-10,26 0 6,-26 0-13,-24 0 15,25 0-7,-25 0 1,-1 0 1,1 0-2,0 0 3,0 0-3,24 0 1,-24 0-6,0 0 11,0 0-4,24 0-6,-24 0 9,0 0-8,0 0 9,49 0-3,-49 0-4,25 0 5,-1 0-5,-24 0 1,25 0 2,-1 0-1,-24 0-6,0 0 7,49 0 6,-49 0-14,25 0 12,-25 0-4,24 0-2,26 0 1,-1 0 1,0 0-1,-24 0-1,24 0-4,-24 0 11,-25 0-6,24 0 0,1 0-5,-25 0 11,24 0-7,-24 0 2,0 0-7,25 0 17,-1 0-3,1 0-17,-25 0 9,-1 0 7,26 0-8,-25 0-5,0 0 13,24 0-13,-24 0 11,0 0 0,0 0 3,0 0-3,-1 0 49,1 0-20</inkml:trace>
    </iact:actionData>
  </iact:action>
  <iact:action type="add" startTime="12127">
    <iact:property name="dataType"/>
    <iact:actionData xml:id="d1">
      <inkml:trace xmlns:inkml="http://www.w3.org/2003/InkML" xml:id="stk1" contextRef="#ctx0" brushRef="#br0">23044 4862 0,'24'0'89,"51"0"-78,24 0 0,75 0-3,-26 25 2,1 24 1,25 1-1,-25-25 1,24-1-2,-24-24 4,-50 25-5,25 25 7,-49-25-5,-26-1 0,1-24-6,0 25 13,49 0-13,-49 0 11,-1-25-4,1 0 0,-1 0-3,1 25-2,0-25 4,-1 24 5,1 1-11,-25-25 12,-1 0-6,1 0 0,0 0-5,0 0 16,0 0 4,-1 0-21,1 0 13,0 0 13,0 0 20,0 0-10</inkml:trace>
    </iact:actionData>
  </iact:action>
  <iact:action type="add" startTime="14355">
    <iact:property name="dataType"/>
    <iact:actionData xml:id="d2">
      <inkml:trace xmlns:inkml="http://www.w3.org/2003/InkML" xml:id="stk2" contextRef="#ctx0" brushRef="#br0">3101 6127 0,'24'0'55,"1"0"-50,0 0 10,0 0-4,24 0 0,1 0-2,24 0-4,1 0 10,24 0-5,-25 0 0,26 0 0,-26 0 0,25 0 0,-24 0 2,-26 0-3,1 0 0,24 0-4,-24 0 11,24 0-6,1 0-6,-26 0 7,1 0 4,24 0-9,-24 0 10,24 0-13,1 0 12,-26 0-11,1 0 13,0 0-8,-1 0 1,1 0 1,-25 0-1,0 0-6,24 0 12,-24 0-11,25 0 10,24 0-11,0 0 12,-24 0-6,-25 0 0,49 0 1,-49 0 11,25 0-20,-26 0 18,26 0-4,-25 0-6,0 0 0,-1 0 0,1 0 2,0 0-4,0 0 18,0 0 44,-1 0 56,1 0-115,0-25 0,0 25-3,25 0 3,-1 0-1,26 0 0,-1 0-1,-24 0-3,-26 0 13,1 0-8,0 0 4,0 0 46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3:08.20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443">
    <iact:property name="dataType"/>
    <iact:actionData xml:id="d0">
      <inkml:trace xmlns:inkml="http://www.w3.org/2003/InkML" xml:id="stk0" contextRef="#ctx0" brushRef="#br0">3522 7466 0,'25'25'198,"-25"0"-195,0 0 23,25-1-21,-25 1 9,0 0 2,25 0 6,-25 0-14,24-1 4,-24 1 4,0 0-14,0 0 34,0 0-16,25-25-10,-25 24 5,0 1 1,25-25-6,-25 25 0,0 0 31,25 0-12,-25-1 21,25 1-22,-25 0 0,25-25-15,-25 25-3,0 0 7,24 0-6,-24-1 14,25 26-5,0-50-15,-25 25 16,0 0-3,25-25 14,-25 24-16,0 1-3,25 0 33,-25 0-5,24-25-1,-24 25-30,0-1 10,25-24-8,-25 25 7,25 0 1,-25 0-16,0 0 12,0-1-6,25-24-1,-25 50 4,0-25 0,25 0 2,-25-1-7,0 1 1,24-25-1,-24 25 6,0 0-4,0 0 7,25-1 12,-25 1-18,0 0 0,0 0 22,25-25-27,-25 49 333,25-24-318,-25 0-12,0 25 1,0-26-1,0 1 1,25 25 12,-25-25-3,0 0-5,0-1 13,0 1-18,24-25 2,-24 25 4,0 0 11,0 0-17,0-1 6,25 1-5,-25 0 10,25 0 0,-25 0 6,0-1 15,25 1-27,-25 0 11,0 0-3,25 0 17,-1-25-14,-24 24-16,25-24 29,-25 25-35,0 0 33,25-25-27,-25 25 62,25-25-19,0 25-28,-25-1 20,0 1-21,24-25-20,-24 25 148,0 0-104,0 0-27,0-1-10,25-24 2,-25 25 22,25-25 344,0 0-366,24 0 2,-24 0-7,0 0 6,0 0-3,0 0-2,24 0 8,-24 0-2,0 0 4,0 0-15,-1 0 23,1 0-23,0 0 14,0 0-13,0 0 6,0 0 0,-1 0 6,26 0-12,0 0 17,-26 0 4,1 0-14,0 0 8,0 0-8,0 0 13,-1 0-8,1 0-1,0 0 1,25 0-7,-26 0 12,1 0-17,0 0 6,0 0 9,0 0-12,24 0 13,-24 0 0,0 0 0,0 0-8,-1 0 2,1 0 5,0 0 1,0 0-3,0 0-8,-1 0 1,1 0 1,0 0 0,0 0 2,0 0-3,-1 0-1,26 0 6,-25 0-9,0 0 5,24 0-2,-24 0 1,0 0 5,0 0-10,24 0 7,-24 0 4,0 0-14,25 0 16,-26-25-15,1 25 13,0 0-7,25 0 2,-26 0-1,1 0-6,25 0 13,-1 0-8,-24 0 1,0 0 0,0 0 1,0 0 9,-1 0-10,1 0 0,0 0 30,0 0 233,49 0-253,-49 0-16,0 0 12,24 0-12,51 0 13,-26 0-14,-24 0 7,24 0 0,-24 0 0,-1 0 6,1 0-5,0 0-7,-26 0 11,1 0-4,0 0 1,0 0-4,0 0 1,24 0 2,-24 0-1,0 0 10,0 0-10,-1 0 13,1 0-11,0 0 3,0 0-4,0 0 10,24 0-11,-24 0-1,0 0 1,0 0 5,-1 0 0,26 0 7,-25 0-13,0 0-6,24 0 14,1 0-7,24 0 0,-49 0 0,0 0 4,0 0-13,24 0 8,-24 0 18,0 0-17,0 0-1,0 0 6,24 0 0,-24 0-2,0 0-5,24 0 2,-24 0 10,0-24-6,0 24 3,0 0-7,-1 0 8,1 0-5,0 0-6,0 0 15,0 0-8,-1 0 4,1 0-9,25-25 1,-1 25 1,-24 0-2,25 0 0,-25 0 3,24 0-3,-24 0 1,0 0 0,0 0 2,0 0-3,-1 0 0,1 0 4,25 0 4,-25 0 4,-1 0-11,1 0 0,0 0 1,0 0-1,0 0-1,-1 0 3,1 0 6,0 0-8,0 0 1,0 0 13,-1 0-12,1 0 16,0 0 9,0 0-24,0 0 14,-1 0-7,1 0 1,0 0 65,0 0-69,0 0-1,-1 0 34,1 0-27,0 0-8,0 0 89,0 0 161,-1 0-188,26 0-5,-50 25-61,25-25-8,0 0 18,-1 0-5,-24-25 388,0 0-395,0-25 11,-24 50-16,24-24 14,-25-1-9,0-25 1,25 25-7,-25-24 7,0 24 1,1-25-1,-1 50 0,25-24 5,-25-1-4,25 0 10,0 0-11,-25 25-7,25-25 18,0 1-5,-25-1-6,1 25 12,24-25-20,-25 0 8,0-24 17,0 24-24,25 0 14,-25 25-7,25-25-1,-24 0-5,-1 0 7,25 1 5,-25 24-4,25-25-4,-25 0 2,0-25 0,1 50-5,-1-24 10,0-26 5,0 0 3,0 50-13,1-24-2,24-26 13,-25 50-8,0-25-12,0-24 14,0 24-7,25-25 0,-49 25 10,24 1-17,25-1 15,-25 25-7,25-50-4,-25 25 22,25 1-18,-49-1 0,24 0 1,25 0 0,-25 0 0,0 1 1,0 24-2,25-25 1,-24 0 0,-1 0 11,0 0-6,0 1 0,0-1-1,1 0 12,-1 0-1,0 25-5,0-25-13,25 0 0,-49 25-1,49-24 8,-25 24 3,25-25-16,-25 25 24,0-25-5,0 0-10,-24-24 10,-1 24 1,50 0-6,-25 25 0,1-25 6,-1 0 8,0 1-9,0-1 0,0 25 3,1-25-16,24 0 3,-25 25 1,25-25 33,-25 25-33,0 0 15,0 0 8,25-24-16,-24 24 323,-1 0-320,0 0-11,0 0-1,0 0 0,1 0 2,-26 0-1,0 0 0,1 0 0,24 0 2,0 0-9,-25 0 12,26 0-4,-1 0 8,0 0-14,0 0 21,0 0-6,-24 0 0,24 0 1,-25 0-12,26 0 14,-1 0-21,0 0 14,0 0 6,0 0-14,1 0 2,-1-25 1,0 25 0,0 0-2,0 0 1,-24-25 10,24 25 0,-25 0 0,26 0-8,-26 0-4,25 0 2,0 0-5,-24 0 10,24 0 6,0 0-11,0 0 2,-24 0-5,24 0 4,0 0-1,0 0 0,-24 0 10,24 0-10,0 0 2,0 0-3,-49 0 1,49 0-6,0 0 7,0 0 4,-24 0-6,-1 0 2,25 0 10,1-25-11,-1 25 0,0 0 9,0-25 14,0 25-24,-24 0-6,-1 0 13,25 0-6,1 0 0,-1 0 1,-25 0-2,25 0 6,-24 0 5,24 0 0,-25 0-2,26 0-15,-1 0 6,0 0 17,0 0-6,-25 0 1,1 0-17,24 0 11,0 0-2,0 0-5,1 0 1,-1 0 2,0 0 9,0 0 0,0 0-8,1 0-2,-1 0 0,0 0-1,0 0 1,0 0 5,1 0 11,-1 0-6,0 0-6,0 0 2,0 0-6,1 0-1,-1 0-4,0 0 11,0 0 4,0 0 1,1 0 24,-1 0 222,-50 0-245,26 0-14,-26 0 2,1 0 0,24 25 0,-24-25-5,-1 0 10,26 25-5,-1-25 2,25 0-3,-24 0 1,-1 0-1,25 0 2,1 0-1,-1 0 0,0 0 13,0 0-21,0 0 16,1 0-10,-1 0 2,0 0-1,0 0 2,0 0-1,1 0 11,-26 0-7,25 0 23,0 0-14,1 0-7,-1 0-7,0 0 12,0 0-7,0 0 5,1 0 18,-1 0 34,0 0-10,0 0-57,0 0 22,1 0-6,-1 0 21,0 0 8,25-25-44,-25 25 31,0 0-16,0 0 1,1 0-7,24-25 1,-25 25 37,0 0 27,0 0-27,0 0-40,1 0 58</inkml:trace>
    </iact:actionData>
  </iact:action>
  <iact:action type="add" startTime="30672">
    <iact:property name="dataType"/>
    <iact:actionData xml:id="d1">
      <inkml:trace xmlns:inkml="http://www.w3.org/2003/InkML" xml:id="stk1" contextRef="#ctx0" brushRef="#br0">3770 7590 0,'0'-25'148,"25"25"-135,0 0-3,0-24 1,0 24 14,-1 0 11,1 0 9,-25 24-19,0 1-17,0 25 1,0-1 5,-25 1-9,1 0 5,24 24 5,-25-24-13,0 24 11,25-49-8,25-25 106,49 0-97,-24-25-6,-1-25-5,1 26 13,0 24-8,-1-25 2,1 0-1,-25 25-6,-1-25 11,1 25-5,0 0 15,0 0 21,-25 50 20,0-1-51,0 26-5,0-25-1,-25 24-3,0 0 11,25 1-9,0-26-3,0 26 5,0-50 5,0-1-5,0 1 1,0 0 15,25-25 18,25 0-34,-1 0 0,26-25 1,-1 0-1,0-49-1,26 49 4,-26-49-11,50-25 9,-49 49 4,24-24-5,-74 49 0,-1 25 0,26 0 0,-50-25 10,25 25-8,-25 25 79,0 24-82,-25 1-5,-25 0 11,1 49-4,-1 0-7,-49 75 6,49-50 6,26-25-6,-1 0-6,0-49 6,25-1 7,0-24-13,0 25 5,-25-25 12,50-25 50,25-50-52,123-74-18,26-25 9,-51 25 4,1 25-8,-25-25 5,0 49 5,-24 1-5,48-25-2,76 0 1,-51 24-1,-74 25 1,-24 26 1,-26-1-7,-24 25 11,0 0-5,0 0 31,-50 25 31,-25 49-69,-24 1 12,0 98-4,-50 1-1,49 49-1,1-74-4,49-100 11,0 1-6,25 0 0,0-26 2,-25-24-9,25 25 33,50-25 64,0 0-93,-1-49 3,-24 24 7,49-50-16,1 26 14,-1-26-8,-24 51 7,-1-26-10,1 50 11,0-25-4,-26 0-1,1 1 0,0 24 3,-25-25-5,25 25 3,0 0 3,0 0 31,-25 25 6,0-1-42,0 1 1,0 25 1,0-1-1,-25 26 0,0-1-6,25 1 13,-25-26-5,0 1-3,0 49-1,1 25 2,24-74 0,0-25 23,0-1-26,24-24 33,26-24-34,25-26 9,73-49-5,1 0 1,-74 74-7,24-25 11,-50 25-3,-24 0-3,25 1-5,-1-1 13,1 25-7,-25 0-7,24-25 7,-24 25 6,25 0-12,-25 0 12,-1 0 65,-24 25 222,0 0-283,0 24-11,0 26-3,0-26 9,0 1-11,0-25 13,0 0-8,0-1 1,0 1 5,25-25 6,0 0-6,25 0-6,-1 0-4,26 0 12,-50-25-8,24 1 1,1-1-1,-25 25 2,-1-25 9,1 25-9,0-25 10,0 25-2,0 0 6,-1 0-1,1 0 17,-25 25-27,0 0 2,0 24-5,0-24-7,25 0 6,-25 25 6,0-26 7,25-24-16,-25 25 9,25-25 51,-1 0-55,26 0 4,-25 0-6,0 0 0,24 0 0,-24 0 1,25 0 2,-26 0 14,1 0-7,0 0 11,0 0-11,0 0 59,-1 0 3,1 0-61,0-49-18,25-1 7,-1-24 1,-24 24 5,0 25-9,-25 0 3,25 25-3,-25-24 4,0-1 15,0 0-3,-75 0-14,1 25 8,-1-25-7,26 0 0,-1 25-6,-24 0 13,49 0-7,0-24 1,0 24 3,25-25 22,0 0-28,0 0 3,0-24 2,0-26-6,0 26 3,0-1 1,0 25-2,0 0 1,-24 25 51,-26 0-51,-24 0 0,-26 0 1,-24 25-1,25 0 0,50-25 0,24 0 0,0 0 2,25-25 43,0-24-38,0-26-16,0 50 16,0 1-14,50-26 7,-50 0 0,0 26-1,0-1 8,24 0-10,-24 0 58,-49 25-36,-26 0-20,1 0 1,-1 0 2,1 25-3,0-25 3,49 25-3,0-25 0,0 0 11,0 25-8,25-50 57,0 0-59,75-49 0,-26-26 0,1 51 0,-25-1 0,0 25 3,-1 0-5,-24 1-5,-74 24 75,0 0-74,-100 49 12,-49 75-6,-75-24-1,75-26 2,-25 25-1,49-49-7,51-1 14,73-49-13,50 25 13,1-25-13,48 0 72,76-25-66,24-24-6,-25 24 11,-50 25-4,-24-25-1,0 25 5,0 0-5,-25-25-1,0 1 31,-25-1-29,-74 0-1,-50 0 10,-49 25-12,-26-25-6,26 25 8,24 0 2,25 0 2,1 0-10,73 0 6,26 0 4,-1 0-7,75-49 57,74-1-57,50-49 2,99 24 9,-50 26-11,-49-26-2,-74 51 5,-51-1 1,51 0 6,-75 0 32,-75 25-33,-98-25 3,24 1-18,50 24 14,-25 0-8,24 0 0,26 0 2,24 0 4,26 0 1,-1 0-6,99 74 58,125 50-50,73 75-5,274-1-1,-248-74-7,-199-99 13,-49 24-5,-1-24-1,1-25 0,-25 0 3,-25 25-2,0 25 35,-75-26-35,-74 51 0,1 24-2,98-25 3,-24-24-3,24 24 0,-49 51-5,49-1 13,25-75-8,25-24 1,0 0 1,0 0 15,174-1-2,-25-24-14,-25 0 0,-50 0 0,1 0 0,-26 0 0,-24 0-6,0 0 13,0 0 3,-125-24 40,-123-1-49,-50 0 0,1-49-9,-1 49 15,-25-25-14,75 25 13,74-24-11,75 49 11,49 0-6,0 0-6,50 0 73,74-25-74,99 25 14,26 0-8,73 25 6,-24 0-14,-99-25 10,-50 0-3,25 49 3,-50-49 0,-25 0 4,-24 0-12,-25 0 7,24 0 1,-24 0 9,-99 0 50,-26 0-60,-48 25 3,48 0-6,26 0 6,49-25-4,0 0 0,75 0 62,148 0-61,100 0 2,149 24 3,-75 26-13,-149 0 8,0-1 2,-24-49-3,-100 0 1,-25 0 7,-49 0-14,0 0 13,0 0-12,-1 0 13,1 0 17,-25-25-15,-25 1-5,-49-1-7,-100-25 3,-99-24 6,-49-1-12,-50 26 6,124 24 4,124-25-4,25 1-2,49 49 4,25 0-5,25-25 3,0-25 26,0 25-32,149-74 13,99-50-14,25 1 14,-50 73-8,-74 1 2,-25 24-1,-74 25 2,-1 1-10,-24 24 14,-25-25-6,0 0 10,0 0-9,0 0-2,-50-24-4,-123-26 14,-75 26-18,-25-1 16,-49 25-8,-51 25 1,76 0 0,148 0 1,50 0-2,24 0 1,51 0 11,148 0 33,74 0-44,75 0 8,-50 0-9,-49 25-6,-75-25 14,-74 0-7,0 0 0,-125 0 44,-73 0-38,-75 0-6,-25 0 1,25 0-1,24 0-7,125 50 13,50-1-3,24-24-11,0-25 13,25 25-4,0 0 10,50 49-8,223 174-1,272 75-3,26-51 5,49-73-9,99-75 8,-421-99-6,-199-25 3,-49 0 1,24 0 0,-24 0 4,-26 0-6,-48-25 47,-76-25-47,-172-49 8,-51 25-13,-49 24 6,25 50-1,-75 50 5,124-25-6,125 24 2,49 1-2,49-25 6,26-1-7,24 1 14,25 0 25,149 25-36,99 24 0,174-24 1,272-1-1,1-49 1,-348 0-2,-223 0 1,0 0 0,-50-25-1,-24 25 2,-25 0-8,-25-24 18,0-26 6,-75-24-24,-173-100 13,-173 0-5,-26 75-2,-49 49-4,25 50 4,99 50 9,49 0-7,100 24-3,49-24 2,100-25 1,49-1-2,25 1 52,199 0-57,197-25 13,-123 0-7,-223 0 0,0 0 10,-1 0-7,-49-25-12,0 0 25,-49-49-15,-51-25-2,-98-50 1,-125 25 0,-49 0 0,-49 124-7,123 0 15,174 0-15,-25 25 13,75-1-6,24 1 1,50 0-2,0 0 43,75 0-49,148 24 14,25-49-7,49 0-6,-24-49 6,-74-26 6,-50 1-2,-75 49-13,-49 0 16,0 0-9,-25 1 13,0-1 27,-25 25-29,0 0 5,0 0-14,0 0-1,25 25 14,-24 24-22,-1 50 9,25-49 8,0-25-9,0 0 1,0 24 1,0-24-1,25 25 0,24-26 1,1 1-9,-1-25 15,-24 0-14,0 0 27,-50-74 10,-74-50-38,-50 0 13,-74-25-7,-50 50-2,0 74 5,0 25 1,100 0-5,74 0 7,49 0-7,25 0 5,25 25 14,0 0 21,0-1-37,50 26-4,24-25 4,-49 0 0,0-25 1,-25 24 0,25-24 14</inkml:trace>
    </iact:actionData>
  </iact:action>
  <iact:action type="add" startTime="50629">
    <iact:property name="dataType"/>
    <iact:actionData xml:id="d2">
      <inkml:trace xmlns:inkml="http://www.w3.org/2003/InkML" xml:id="stk2" contextRef="#ctx0" brushRef="#br0">4465 9798 0,'25'25'51,"-1"-25"-31,1 24-9,-25 1 297,0 0-288,0 0 0,-25 0 0,25-1-16,0 1 7,-24 25 5,24-25 4,-25 24-10,25 1 0,-25-25-6,0 49 11,25-49-3,0 0-2,-25 24-1,25-24 1,-24 0-5,24 0 5,-25 0 6,0-1-12,25 26 6,0-25 5,0 24-3,0 1-4,0 0 2,0-26 2,0 1-3,-25 0-5,25 0 13,0 0-8,0-1 2,-25 1-1,25 0 0,0 0 10,0 24-10,0-24 0,0 0-6,0 25 12,0-26-5,0 1 0,0 0-3,0 25-3,0 74 10,0 0-10,0 0 11,0 0-6,-24-50-6,24 1 6,0-26 1,0 1 291,0-1-287,-25-24-10,25 25 12,0-25-8,-25 49 0,25-49 1,0 0 1,0 0-1,-25 24 0,25 1 1,0-1-2,-25 1 3,25 24-5,0-24 5,0 24-3,0 1-4,0-26 11,0 1-6,0-25 0,-24 24 1,24-24-1,0 25 10,-25-25-11,25-1 2,0 1-7,0 25 22,0-25-22,0-1 14,0 1-10,0 25 2,0-25-6,0 0 7,0-1 4,-25 1-11,25 0 7,0 49 5,0-49-12,0 0 23,0 0-18,0 0 0,0-1 12,0 1 0,-25 0-10,25 0 1,0 24 0,0-24-3,0 0 13,0 0-21,0 0 14,0-1-13,0 26 8,0-25 1,0 24 14,0-24-20,0 25 20,0-25 0,0-1-9,0 1-6,0 0 25,0 0 14,-25-25-28,25 49-5,0-24-2,0 25-4,-24-25 2,24 49 2,-25-24-9,25-1 4,0 1 2,0-25-1,0 0 389,0-1-385,0 1 5,0 0-12,0 0 1,0 0 15,0-1-13,0 1 11,0 0 7,0 0 54,25-25 214,-1 0-270,1 0-16,0 0 5,0 0 0,0 0 8,-1 0-21,1 0 24,0 0-12,0 0 2,0 0-5,-1 0-2,1 0 3,0 0-3,25 0 10,-26 0-4,1 0 11,25 0-4,-25 0-3,-1 0 5,1 0 2,0-25-22,0 25 13,0 0 2,-1 0-15,1-25 12,0 25-10,25 0 13,-50-25 1,24 25-19,1 0 12,0 0-6,0 0 19,0 0-23,0-24 7,-1 24 16,1 0-15,0-25 9,0 25-11,24-25-5,-24 25 23,25 0-23,-25-25 14,-1 25-9,1 0 1,0 0-2,0 0-2,0 0 3,-1 0 7,1 0-5,0 0-2,0-25-4,24 25 5,-24-24 10,0 24 2,0 0-21,0 0 6,24 0 18,-24 0-6,25 0-12,-50-25 7,24 25-7,1 0 3,0 0 6,0 0-6,24 0-1,-24 0 2,25 0-1,0-25-1,24 25 1,-24 0 1,24 0-7,-24 0 11,-1-25-10,1 25 11,24 0-12,1 0 6,-26-25 1,26 25 4,-1 0-5,0 0-5,1-24 10,-26 24-5,26 0-6,-25 0 19,-1 0-16,1 0 10,-25 0 4,49 0 241,100 0-242,-75 0-9,0 0-9,0 0 14,0 0-5,1 0-1,-26 0-1,-24 0-4,-1 0 11,26 24-6,-1-24 2,1 0-4,-26 0-4,26 25 12,-26-25-11,1 25 10,-1-25 6,-24 0-7,0 0 6,0 0 21,0 0-26,-1 0 19,1 0 13,25 0-32,-1-25 5,-24 25-1,0 0-2,-25-25-7,25 25 0,0 0-6,-1 0 22,1-24-6,25 24 0,-25 0 0,-1 0-16,1 0 14,-25-25-15,25 25 7,0 0 5,0-25 6,0 25-11,-1 0 21,-24-25 265,0-25-285,0 1-1,0-50 5,0-1-8,0 1 3,0 0 7,0 25-16,0-1 14,0 26-10,0-1 7,25-24 7,-25-1-18,50-74 7,-25 50 4,-1 25-5,-24-1 12,0 26-17,0-1 8,0-24 7,0 24-6,25 0-2,-25 1 1,25 24 0,-25-49-1,0 24 1,25 25 1,0 0-1,-25-49 0,24 49 2,1-24-9,0-1 6,-25-24 10,25-1-17,24 25 13,-49 1-5,25-1 1,0 25-2,-25 1-4,0-26 11,25 0-3,24 1-6,-49 24 3,25-49 1,-25 24-2,50 0 1,-50 1-5,25-26 10,-25 51-11,24-51 15,-24 50-17,25-24 14,-25 24-4,0-25-3,25 1-6,-25-1 13,25 0-5,-25 1-2,0 24-5,0 0 13,0 0-13,0-24 21,25 49-14,-25-25-7,0-25 11,0 1-10,24 24 13,-24 0-9,0 0 10,0 1-15,0-1 14,0 0-15,0 0 13,0 0-7,0-24-5,0 24 14,0 0-9,0 0 1,0 1 5,0-1 0,0 0 86,0 0-67,25 25 2,-25-49 308,0-51-323,0 51-13,0 24 3,0 0-1,25-24 1,-25 24 8,0 0-9,0 0-6,0 0 16,25 0 28,-25 1-33,0-1 9,0 0 2,0 0-1,25 25-16,-25-25-5,0 1 15,0-1-7,0 0 14,0 0-11,0 0 12</inkml:trace>
    </iact:actionData>
  </iact:action>
  <iact:action type="add" startTime="58576">
    <iact:property name="dataType"/>
    <iact:actionData xml:id="d3">
      <inkml:trace xmlns:inkml="http://www.w3.org/2003/InkML" xml:id="stk3" contextRef="#ctx0" brushRef="#br0">5333 10170 0,'0'0'1,"0"25"68,-25 0-60,0-1 1,1 26 1,24-25-1,-25-25 1,25 25 15,99-25 12,174-25-28,0-50 1,0-49-2,-125 75 1,-98 49 3,-25 0-5,0 0 2,-50 0 38,-74 0-41,-100 149 5,-99 99 3,50-25-12,100-74 8,48-1 4,26-48-5,24-51 0,50-24-1,0 0-3,100-25 39,495-149-40,174-198 10,-124 24-10,-372 150 11,-149 148-12,-75-25 7,-24 26 4,0 24-5,-199 148 45,-322 274-45,74-25 1,224-149 6,24-74-15,50-1 10,50-98-3,49-26 3,0 1 3,50-50 34,248-50-40,620-247-3,-199 49 10,-495 123-7,-50 51 3,-25 24-3,-99 26 0,-100 48 53,-173 175-52,-124 123-1,-99 174 1,49-49 0,100 24 0,49-148 1,124-150-1,25-24-1,74-74-5,26-26 14,98-98 21,397-224-30,149-174 3,75-173-2,-125 174 1,-173 173-2,-149 124 1,-99 50-1,-99 49-5,-1 50 13,-49-25-7,0 1 0,25 24 0,-124 0 31,-50 24-32,-99 76-5,-99 24 15,-25 74-11,148-49 2,51-25 0,74 0-6,49-75 12,0-24-7,50 0 12,25-50 22,99 0-36,149-123 4,-74 73-1,-100 26-1,-50 49 2,-24 0-1,0-25 0,0 0 5,-50 99 49,-149 100-46,-49 25-17,-50-1 15,25 0-14,99-98 11,1-1-6,24 0 5,49-74-5,50-25 3,0 0 1,50-124 29,174-521-30,-1-25 6,-99 422-11,-49 99 10,-25 25-5,-25 75 0,0 24 10,-99 0-5,-100 25-5,-99 25 5,-198 148-4,50 26-7,123-1 6,125-49 0,124-124 0,24 0 0,25-25 0,0 0 7,50-75 27,99-49-34,99-99 7,-74 74-14,-50 50 13,-49 49-6,0 1 1,-50 148 79,-100 50-80,1 49 2,25 1-4,24-26 3,25-49-2,25 0 1,0-49 1,0-1-2,0-49-4,0 0 16,0 0-12,50-25 6,99 0-4,173 0-1,-49-50-6,-124-24 13,0-26-8,0 26 1,-75 49 2,-49 0-3,0 1 3,-75 73 47,-124 100-48,-74 74-3,-49 50 3,74-25-1,98-74-1,26-25 2,0 0-1,25-75-6,74-24 6,0-26 16,124-73 24,248-150-34,-50-24-14,-123 99 7,-1-25 7,75 50-8,-75 25 2,-98 24 0,-26 25 1,-24 0-8,24 25 13,-74-24-2,25 24-7,0 0 13,-125 49 49,-24 100-60,-24 99-1,24-50 7,74-123-5,0-26 0,50 1-1,0-25 27,50-50 1,223-99-30,-50 25 1,0-25-1,-49 0 8,-50 99-9,-50 0 6,26-24-4,-26 24 13,0 0-20,-49 25 14,0 0-12,0 0 8,-75 74 75,-24 1-82,24 24 6,25-74 1,1 0 5,24-1-6,-25 1-1,0-25 6,50 0 60,74-25-68,99-148 9,1 49-7,-100 49 2,25 1-3,25-25 3,-25 49-7,-25 25 12,-49 25-6,-25-24-6,-75 24 73,-124 124-68,-49 49 2,-99 75-7,24-25 14,100-49-10,-1-25 3,-49 49-2,25-24 1,99-124 0,74 24-5,25-74 10,25 25-3,-24-25-9,123-223 49,273-522-35,0 26-10,-198 397 2,-1 24-4,50-49 8,-123 148-3,-51 125-2,-49 49 7,0-25-10,0 26 7,0-1 5,-25 25-16,-99-25 9,-99 25 3,-174 99-4,-198 199-1,-100 49 2,100-49 3,322-149-5,75-75 2,74 0 7,74-49-10,25-25-1,50-25 44,99-123-39,50-26-1,148-173 8,-173 124-16,-99 173 8,-25 0 2,-1 1 4,1 24-8,-25 0 12,-25 25-6,-74 25 5,-74 49-17,-51 100 15,26-50-8,24-25 0,1 25-4,73 0 11,-98 149-6,-75 198 1,50-74 0,99-124-2,74-99 1,50-100 0,-25-49 0,25 0-1,0 0-4,100-25 25,98-50-14,125-148-12,49-100 5,74-99 5,-223 199-4,-74 98-2,-74 26 2,-26 49 0,1 0 1,-25 0 5,-1 25-13,1 0 27,-25 25-20,0 25 0,0 124 0,-25 49 0,-24-50 0,49-73 0,-25-26 8,0-49-15,25 0 6,0-1 2,50-24 45,74-24-46,25-76 1,24-123-1,-49 0-1,-24 74-4,-26 50 11,-74 49-5,25 25 2,-25 50 43,-25 75-51,-25 48 14,-49 26-18,49-25 8,50-100 9,-24 1-15,24-25 24,-25-25-18,25 25 18</inkml:trace>
    </iact:actionData>
  </iact:action>
  <iact:action type="add" startTime="69052">
    <iact:property name="dataType"/>
    <iact:actionData xml:id="d4">
      <inkml:trace xmlns:inkml="http://www.w3.org/2003/InkML" xml:id="stk4" contextRef="#ctx0" brushRef="#br1">3820 9550 0,'0'25'90,"0"-1"-80,0 26 0,0 0 6,0-1-11,0 1 4,0-1 2,0 1 4,-25-25-11,25 24 12,0-24-11,0 0 5,-25 25 0,25-1 6,0-24-12,-24 25 11,24-1-9,0 26 9,0-1-6,0 1 2,0-1 2,-25-49-3,25 24-3,0-24-2,0 0 10,0 0 6,0 0-11,0-1 30,0 1 35</inkml:trace>
    </iact:actionData>
  </iact:action>
  <iact:action type="add" startTime="71815">
    <iact:property name="dataType"/>
    <iact:actionData xml:id="d5">
      <inkml:trace xmlns:inkml="http://www.w3.org/2003/InkML" xml:id="stk5" contextRef="#ctx0" brushRef="#br1">9351 10120 0,'-24'25'81,"24"0"-71,-25 0 6,25 0-11,-25 24 5,0-24-1,25 25 7,-25-1-11,-24 26 10,49-51-5,-25 1-5,0 25 5,0-25 11,25-1-5,-24 1 4,-1 25 3,0-50 26,25 25-37</inkml:trace>
    </iact:actionData>
  </iact:action>
  <iact:action type="add" startTime="73874">
    <iact:property name="dataType"/>
    <iact:actionData xml:id="d6">
      <inkml:trace xmlns:inkml="http://www.w3.org/2003/InkML" xml:id="stk6" contextRef="#ctx0" brushRef="#br1">4961 10368 0,'0'25'95,"0"0"-81,0 0 12,0 0-16,0 24-1,0-24-3,0 25 10,0 24-7,-25-24-3,25-1 8,-25 1-4,25-1 0,-24 1-5,24 0 10,0-26-5,0 1-4,0 0 9,0 0-6,0 0 19,0-1 35,-25-24 7</inkml:trace>
    </iact:actionData>
  </iact:action>
  <iact:action type="add" startTime="75253">
    <iact:property name="dataType"/>
    <iact:actionData xml:id="d7">
      <inkml:trace xmlns:inkml="http://www.w3.org/2003/InkML" xml:id="stk7" contextRef="#ctx0" brushRef="#br1">5383 13940 0,'24'0'41,"1"0"-26,25 0-3,24 0-10,25 0 9,-24 0 4,24 0-5,-24 0 1,24 0-7,0 0 12,-25 0-7,1 0 4,-50 0-5,24 0 2,-24 0-5,0 25 31</inkml:trace>
    </iact:actionData>
  </iact:action>
  <iact:action type="add" startTime="79006">
    <iact:property name="dataType"/>
    <iact:actionData xml:id="d8">
      <inkml:trace xmlns:inkml="http://www.w3.org/2003/InkML" xml:id="stk8" contextRef="#ctx0" brushRef="#br1">6499 15553 0,'-25'0'43,"0"0"-33,0 0-5,-49 0 10,24 24-5,1-24 13,-1 25-14,1 0-1,-1 0 14,25-25-13,0 0 1,25 25 1,-24-25-1,-1 24 2,0 1-3,0 25 5,-49-1-3,49 1 6,-25 0-9,1 24-4,24-49 12,0 24-12,-25 1 12,50 24-11,-24-24 11,24 0-7,-50-1-5,50 1 13,0 24-7,0-24-1,-25 0-3,25-1 4,0 26 4,0-1-3,0 0-6,0-24 10,0 24-5,25-24 3,0 0-11,0-1 15,24-24-8,-24 0-5,0 24 11,0 1-5,24-50-5,-24 0 11,0 25-7,-25 0 3,25-25-1,0 0-3,-1 0 2,1 0 1,0 0-2,25 0 6,-26 0 1,26 0-7,-25 0 6,24-50-14,-24 50 9,50-50 6,-51 26-12,1-26 11,0 0-5,25-24-5,-50 0 11,24 24-5,-24-24-2,25 24 1,0 0 0,-25 1-1,0-1-3,0-24 9,0 24-5,0 1 1,0 24 0,0-25-1,-25 0 0,25 1-1,-49 24 1,24-25-1,0 50 2,0-49-1,0 24 5,-24 0 1,24 25-1,0 0-1,0 0-9,1 0 21,-1 0-22,0 0 6,0 0 23,25 25 0,-49-25-23,49 25 1,-25 0 5,25-1-1,-50 26-12,50-25 13,-49 24-12,24 1 7,0 0 4,0-25-11,25 24 14,-25 1-15,0-25 6,1-1 1,24 26 8,0-25-15,0 0 12,-25-1 6,25 1-10,0 0 48,0 0 72,0 0-126,-25-1 11,25 26-6,0-25-6,0 24 11,-25 1-9,25-25 9,0 0-5,0-1 0,0 1 15,0 0 40</inkml:trace>
    </iact:actionData>
  </iact:action>
  <iact:action type="add" startTime="88736">
    <iact:property name="dataType"/>
    <iact:actionData xml:id="d9">
      <inkml:trace xmlns:inkml="http://www.w3.org/2003/InkML" xml:id="stk9" contextRef="#ctx0" brushRef="#br1">17165 12948 0,'49'0'122,"-24"0"-102,25 0-1,-25-25 7,-1 25-12,1 0 7,0 0 15,0 0-27,0 0 2,-1-25-1,1 25 0,25 0 0,-25 0 12,24-24-13,-24 24 5,25 0 1,-25 0-5,-1 0 1,1 0-2,0 0 1,0 0 4,-25-25-7,49 25 5,1 0-4,-25 0-3,24-25 10,-24 25-5,25 0 1,-25 0-2,-1 0 3,1-25-3,0 25 1,0 0-1,24-25 1,1 25 11,-25-24-11,0-1 1,-1 25 0,1 0-8,0 0 12,25 0-4,-1 0 1,1-25-10,0 0 9,-1 25 4,-24 0-5,0-25 3,0 25-5,-1-24-4,1 24 11,25 0-4,-50-25-2,25 25 1,24 0 1,-24 0-1,0-25 2,24 25-4,1-25 12,-25 25 1,24 0-10,-24-25-3,0 25 3,0 0 1,24-24 2,-24 24 30,25 0-39,-25 0 10,-1 0-3,26-25-3,-25 0 0,0 25-4,-1 0 11,26 0 3,-25 0-4,0 0 3,0 0-10,-1-25 68,1 25-58,0 0-16,25-25 8,-1 25 2,-24 0-5,0 0 12,0 0-17,-25-24 8,24 24-1,1 0 3,0 0 58,0-25-49,0 25-7,-1-25-9,1 25 15,25 0 127,-25-25-133,-1 25 2,1 0-6,0 0 11,0 0 423,24 0-424,-24 0-17,25 0 15,-1 0-10,1 0 2,0 0 1,-1 0-2,1 0 1,-1 0 0,-24 0-5,25 0 11,0 0-12,-1 0 14,1 0-16,-25 0 14,24 25-5,26-25-2,-51 0-4,1 0 10,25 25-4,-25-25-7,-1 0 12,26 0-6,0 0 0,-1 0 2,-24 25-3,0-25 0,24 0 1,-24 24 0,25-24-5,-25 0 12,49 0-15,-49 0 14,0 0-11,24 0 10,-24 25-5,25-25 1,-1 25-2,1-25 3,24 0-2,-24 0-1,24 0 1,-24 0 0,-25 0 1,0 0 1,49 0-11,-49 0 10,0 0 5,24 0-12,1 0 7,24 0-2,-24 0 7,-25 0-12,-1 0 12,26 0-11,0 0 4,-1 0 8,-24 0-13,25 0 5,-25 0 1,24 0 7,1 25-7,-1-25-1,1 25 3,0-25 0,24 0-4,-49 0 4,24 24-5,-24-24-3,25 0 6,-1 0 7,-24 0 3,0 0-16,0 0 12,0 0-12,-1 0 23,1 0-24,0 0 12,25 0-5,-26 0 1,1 0-1,25 25-6,-25-25 18,-1 0-21,1 0 6,25 0 3,-25 0 4,-1 0 1,51 0-8,-50 0-1,24 0 3,-24 0 4,50 0-4,-26 25 6,50-25-6,25 0 1,-49 0 0,-1 0 1,-24 25-2,-25-25 2,-1 0 344,26 25-343,-25-1 2,24-24-7,1 0 3,-25 25 7,0-25-9,24 25 1,-24-25 12,0 0-17,0 0 13,0 0-7,-1 0 0,1 0-7,0 0 16,0 0-11,0 25-4,-1-25 22,1 0-12,0 0 12,0 0-22,0 0 23,-1 0 136,1 0-81,-50 0 59,-24 25-119,-1-1-21,-24 1 7,24 0 5,-24 0-5,-26 0 1,26 24 2,24 1-2,1-25 1,-26-1 0,26 1 10,24 0-19,-25 0 14,26-25-8,-26 25 1,25-1 2,0-24 0,1 25 2,-51 0 3,50-25-4,-24 25-8,24-25 12,-49 25-4,49 0-7,0-25 12,0 0-7,0 24 2,-24 1-7,24-25 23,0 25-7,-25-25-1,1 0-14,49 25 20,-25-25-20,-25 0 20,26 0-4,-1 25-11,0-25 1,0 0 4,0 0 0,1 0-11,-1 24 11,0-24-5,0 0 3,0 0-5,-24 0-4,24 0 11,0 0-10,0 0 13,1 0-11,-1 0 5,0 0 1,0 0 4,0 0-7,1 25-1,-1-25 2,0 0 9,0 0 20,0 0 11,1 0 69,24 25-94,-25 0-5,0-25 3,25 25-14,-25-25 5,25 24-6,-25-24 2,1 0-1,24 25-1,-25 0 2,0-25 5,0 25-6,0-25 24,-74 0 275,-199-75-289,125 51-8,-1-1-4,-24 0 2,-1 25 0,-24 0 0,-50-25 1,25 25-1,124-25-7,-25 25 15,0 0-7,1 0-4,24-24 4,-25-1-1,50 0 0,-25 0 0,49 0 0,1 25-6,-1-24 12,26 24-4,-26-25-3,1 0 0,24 25-5,1 0 13,-51-25-7,76 25 0,-26 0 11,25 0-11,0 0-7,1-25 19,-1 25-11,0 0-3,0 0 8,0 0-13,1 0 7,-1 0 1,0 0 24,0 0-12,0 0-15,1 0 19,-1-25-3,0 25-15,0 0 3,0 0 7,1 0-14,-1 0 12,0 0-3,0 0 5,-24 0 1,24 0 19,-25 0-22,50-24-7,-25 24-6,-24 0 16,-1 0-19,0 0 25,26 0-17,-1 0 3,0 0-9,0 0 23,0 0-16,1 0-6,-1-25 12,0 25-5,0 0-1,-24 0-7,24 0 13,0 0-4,-25-25-4,26 25-4,-1 0 7,0 0 7,0-25-17,0 25 11,1 0-3,-1 0 1,0 0 0,0 0 17,0 0-18,25-25 2,-24 25-1,-1-24-7,-25 24 16,1 0-17,24 0 25,0 0-18,0-25 1,0 25 0,0 0 3,1 0 15,-1 0-7,0 0-6,0 0 5,0 0-1,1 0 6,-1 0-1</inkml:trace>
    </iact:actionData>
  </iact:action>
  <iact:action type="add" startTime="97508">
    <iact:property name="dataType"/>
    <iact:actionData xml:id="d10">
      <inkml:trace xmlns:inkml="http://www.w3.org/2003/InkML" xml:id="stk10" contextRef="#ctx0" brushRef="#br1">21357 6375 0,'0'49'156,"0"-24"-141,0 25-4,0-25 8,0 24-8,0-24 1,0 0 4,-25 49-10,25-24 4,-25-1-3,25-24 5,0 25 3,-25 24-9,1-24 1,24-25 3,-25 0 3,25 24 1,0-24-8,-25 0 1,0 49 3,25-24 1,-25-1 5,1 1-10,-1 0 1,25 24 5,0-24 2,-25-1-4,25 1 0,-25-1-5,0 1 11,25 24-7,-24-49 2,-1 0 0,25 0-1,0 0-2,-25 24 3,0 1-1,25-25-6,0 24 12,-25 26-6,1-1 0,-1 1 2,25-51-3,0 1 0,0 25 1,0-1 1,0 26-1,-25-1-6,0-49 6,25 0 7,0 24-7,0 1-6,-25 0 11,1 24-5,24-49 0,-25 49 1,25-24-7,0 24 11,0 1-5,-25-1 2,25-24-2,-25-25-1,0 49 1,25-49-5,0 0 19,0 49 241,0 0-257,-25 1 4,1-1-3,24 1 0,-25-1-3,0 0 9,0-24-5,0 0-5,1 24 10,24-24-11,-25 24 14,0 1-15,25 24 12,-25-50-5,25-24 1,0 0-7,-25 25 11,25-26-4,0 26 3,-24 0 2,24-1-11,-25 1 5,25-25 5,0-1-10,0 1 5,-25-25 10,25 25-2,0 0-10,0 0 12,0-1-10,-25 26 0,25-25 1,0 0 8,-25-1-9,25 1 3,0 0 29,0 0 99,0 25-115,0-26-16,-24 26 0,-1 0-5,0-26 12,25 1-8,0 25-5,0-25 22,-25-1-6,25 26-1,0 0-13,-25-26 11,25 1-9,-24 25 3,24-25 9,0-1 11,0 1-11,0 0 52,-25 0-64,25 0 2,-25 24 0,25-24 11,0 25-11,-25-50 0,25 24 11,0 1 37,0 0 29,0 0-69,0 0-9,-25-1-7,25 1 9,-24-25 15,24 25-17,0 0 83,0 0-58,0 0-4,0-1-20,0 1 1,0 0 18</inkml:trace>
    </iact:actionData>
  </iact:action>
  <iact:action type="add" startTime="101794">
    <iact:property name="dataType"/>
    <iact:actionData xml:id="d11">
      <inkml:trace xmlns:inkml="http://www.w3.org/2003/InkML" xml:id="stk11" contextRef="#ctx0" brushRef="#br1">21406 6524 0,'-24'24'71,"24"1"-52,-25 0-3,25 0-12,-25 0 6,-25 24 6,26 1-6,-26 24-6,0-49 11,26 25-2,-51-1-5,50-24 2,1 25 1,-1-25-2,-25-1 1,1 26 0,24-25 2,-25 0-9,50-1 13,-49 26-6,24-25 1,0 24-2,-25 1-4,1 0 10,-26 49-10,50-74 11,-49 24-5,49 50-8,-24-49 13,-1-25-6,25 49 0,0-24 0,-24-25-5,49-1 5,-50 1 5,25 25-4,-24 24 2,24-24-12,-25 0 9,26-1 6,-1 1-6,0-25-1,0-1-3,25 26 9,-49 0-5,-1 24 1,25 25-2,-24-24-4,24-26 10,0 1-4,0-50-1,25 25-1,0-1 1,0 1 1,-49 0 1,49 25-4,-50 24 5,25-24-5,-25 24 1,50-49-4,-24 0 5,24 24 0,-25-24 0,0 0 0,0 49 0,-24 50 0,-1 25 6,25-74-6,-24-26 0,24 1-6,-25 24 12,25-49-11,25 0 12,-24 0-8,-1-1 274,0 1-275,-25 0-1,26 0 8,-76 74-5,1-24-1,25-26 1,-1 26 0,26-26 0,-1 1-5,0-1 11,26 1-6,-26-25-6,50 24 12,-25-24-4,-24 0-4,49 25 2,-25-50-6,25 24 12,-25 1-6,0 25 1,-24-50-2,24 49-5,-25-24 19,25 25-22,-24-1 9,49 1 9,-25-25-18,25 0 15,-50-25-10,50 49 4,-24 1 8,-1-25-10,0 0 6,0 24-8,-24 75 10,-1-49-6,25-26 0,25-24 0,-25 0 11,25 0-11,0-1 10,-24-24 0,24 25 14,-25 0-18,25 25-7,-25-1 1,0-49 1,25 25-1,0 25 0,-25-50 1,25 24-2,0 1 5,0 0 12,-24 25 35,-1-26-55,25 26 5,-25-25-3,0 24 7,25-24 6,-25 0-11,25 0 10,-25 0 1,-24 74-17,24-25 11,0-24-5,25-25 0,-25 24-5,25 1 15,-24-50-4,24 25-12,0 0 16,0-1 0,0 1 1,-25-25-11,25 25 57,-25 0-33,25 0-19,0-1-5,-25-24 41,25 25-31</inkml:trace>
    </iact:actionData>
  </iact:action>
  <iact:action type="add" startTime="105504">
    <iact:property name="dataType"/>
    <iact:actionData xml:id="d12">
      <inkml:trace xmlns:inkml="http://www.w3.org/2003/InkML" xml:id="stk12" contextRef="#ctx0" brushRef="#br1">21506 6474 0,'0'25'95,"24"0"-89,1 49 7,25-24 4,-25-26-16,24 51 14,-49-50-9,50 24 5,-25 1 6,74 49-16,-74-24 9,24-1 0,1 0 0,-25-24 8,49 0-11,-49-1-1,0 26 4,24 24 0,-24-50 7,50 26-15,-75-26 9,49 26 3,-24-26-7,25-24 8,-26 50-6,1-26 1,25 1 0,-25 0 0,24 49 1,-24-50-2,25 1 3,-26 24-3,26-24 0,-25 24 1,25-49-4,-26 25 3,1-1 7,0-24-6,0 0 1,0 0 1,-1 0-10,1-1 14,0 1-7,0 25 1,24 24 1,1-24-7,-25-25 12,0 49-5,24-49-1,-24 25-1,25-1-5,-26 1 13,26-1-8,0 1 1,-26 0 1,26-26-2,-25 26-4,0 0 11,24-26 6,-49 1-14,50 25-3,-25-25 20,-1-1-10,-24 1 2,25-25-14,-25 50 13,50-25-12,-25 24 6,-1-49 6,-24 25-12,25 25 12,0-26-6,0 1-5,0 25 12,0-25-15,-1 24 15,1-49-5,-25 50-4,25-25 2,0 0-1,24 24-4,-24-24 11,0 25-4,-25-26 6,50 1-8,-50 0 0,24-25 0,-24 25 1,25-25-1,0 25 11,-25-1 32,25 1-23,-25 0-14,49 25-5,-24-1-1,0-24 0,-25 25-5,0-26 11,25-24-7,0 50-4,-25-25 30,24-25-24,1 74 286,0-24-281,0-1-7,0 26 2,49 24-2,-49-25 1,0-24 0,-1 0-5,26 24 11,-25-49-12,0 0 12,-1 24-6,1-24 0,0 25-6,0-1 6,0-49 6,0 50-6,-25-25-5,49 49 12,-49-49-9,25 25 3,0-26-7,0 26 12,-1 24-7,1-49-4,0 0 11,0 25-6,0-26 2,-25 26-1,24-50-10,1 50 15,25-1-5,-50-24 9,25 0-16,-1 0 24,-24 0-20,25-25-4,0 24 12,-25 1 4,25-25-16,-25 25 17,25-25-4,-25 25-14,0 0 25,24-25-26,1 0 45,-25 24-43,0 1 112,0 0-112,25-25 6,-25 25 137,0 0-126,25-25 13,-25 24 12</inkml:trace>
    </iact:actionData>
  </iact:action>
  <iact:action type="add" startTime="109235">
    <iact:property name="dataType"/>
    <iact:actionData xml:id="d13">
      <inkml:trace xmlns:inkml="http://www.w3.org/2003/InkML" xml:id="stk13" contextRef="#ctx0" brushRef="#br1">21704 7069 0,'-124'174'20,"-25"49"-4,75-99-7,24-74 2,50-25-2,25-25 47,74 0-41,50-50-4,-50 50-1,-49-25-1,0 0-4,-26 25 5,-24 50 66,0 74-64,-99 99-9,25 1 14,-75 24-8,50-124 0,74-50-2,-25 25 8,25-49-5,25-25-1,-24-1 3,24 1 4,49-25 17,50 0-22,50 0-2,-25-25 3,-99 25-3,0-24 1,25 24-6,-26 0 33,-24 49 13,-49 26-43,-75 173 0,-25-75 3,99-73 2,1-26 2,24-24-10,25-1 7,-25 1 0,25-25 28,25-25-20,124 0-18,99-25 9,49-124 3,-24 0-5,-99 75 8,-75 49-7,-49 0-5,-26 0 7,1 25 4,-50 50 50,-74 74-55,-50 25 6,-99 99-6,0 74 0,25-24 1,99-75-1,0-74-1,50-75-5,74-24 13,-25 0-6,0-50 3,25 24 2,50-24 10,148-24-8,1-76-17,49-48 14,-75 73-11,-24 1 6,-75 74-1,-24-25 3,0 0 3,-26 25 0,-24 25 60,-24 49-64,-100 50-2,-50 75 2,-49 49-1,-25 74 0,49-49 0,75-74 1,50-100-2,49-50 1,25-24 1,-25 0-1,174-99 24,174-125-17,148-98-7,-74 24-1,-100 149 1,-98 24 1,-75 51-2,-25-1 1,-25 1 0,-24 24 3,0-25-5,-1 50-5,-24 0 24,0 0-7,-50 25 62,-25 49-73,-24 1 1,24-26 2,26 1-4,-1-25 13,25 0-12,0 0 18,25-25 11,-1 0-24,51 0-7,-26 0 2,1-25 3,49 25 5,25 0-16,25 0 16,-74-25-14,-1 25 8,0 0 6,-24 0-10,-25 0-1,0 0 10,-1 0 11,-123 50 58,25 24-76,-25 25-5,24-49 6,1-1 6,24-24-11,0 25 4,26-50 18,24 25-23</inkml:trace>
    </iact:actionData>
  </iact:action>
  <iact:action type="add" startTime="114206">
    <iact:property name="dataType"/>
    <iact:actionData xml:id="d14">
      <inkml:trace xmlns:inkml="http://www.w3.org/2003/InkML" xml:id="stk14" contextRef="#ctx0" brushRef="#br1">20935 14759 0,'0'25'177,"0"-1"-142,0 1 1,0 0-27,0 0-3,0 0 3,0-1 1,0 1 7,0 0-13,0 0 6,0 0 18,0-1 10,0 26-7,0-25-22,0 24 6,0-24 4,0 0-2,0 0-7,0 0 4,0 24 2,0-24-6,0 0 1,0 0-2,0 0 2,0-1-8,0 1 26,0 0-1,0-50 160,25 25-180,25-49 7,-26 49-11,1-25 10,25 25-7,-25-25 3,-1 0 6,1 25-6,0 0-1,0 0 13,0 0-8,-1 0 12,1 0-17,0 0 2,0 0-7,0 0 12,-1 25-5,-24 0-1,25 0 1,0-25-3,-25 24 2,25 1 0,-25 0 0,25-25 1,-25 25 3,24 0 14,-24-1-16,0 1 8,0 0-19,0 0 23,0 0-13,0-1 0,0 1 10,0 0-13,-24 0-3,-1 24 11,25-24-6,0 0 0,-25 0 0,0-25 20,0 25-19,25-1-2,-24-24 1,-1 0 1,0 0-1,0 25 0,0-25 2,-24 0-4,-1 0 2,1 0 0,-26 0-5,26 0 11,-1 0-7,25 0 1,-24 0 1,-1 0 1,25 0-5,0-25 4,-49 1-7,49-1 12,0 25-11,0-25 10,1 25-5,-1-25 0,25 0 11,-25 25-1</inkml:trace>
    </iact:actionData>
  </iact:action>
  <iact:action type="add" startTime="116868">
    <iact:property name="dataType"/>
    <iact:actionData xml:id="d15">
      <inkml:trace xmlns:inkml="http://www.w3.org/2003/InkML" xml:id="stk15" contextRef="#ctx0" brushRef="#br1">20935 14833 0,'25'0'60,"0"0"-43,0 0-14,24 0 13,-24 0-12,0 0 11,0 0-4,24 0-1,-24 0-6,25 0 17,-1 0-4,-24 0 2,25 0-15,-26 0 11,1 0-9,-25-25 10,25 25-13,0 0 23,0 0 35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5:08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649">
    <iact:property name="dataType"/>
    <iact:actionData xml:id="d0">
      <inkml:trace xmlns:inkml="http://www.w3.org/2003/InkML" xml:id="stk0" contextRef="#ctx0" brushRef="#br0">2356 9748 0,'-24'0'66,"-1"0"-39,0 0-19,0 0 11,0 0-18,-24 0 14,24 0-10,0 0 21,0 0-6,1 0 34,-1 0 3,25 25-16,-25 0-1,25 0-20,-25 24-15,25 1 10,0-1-6,0 1 2,-25 0-1,25-1 0,0-24 12,0 0-10,0 0 15,0 0 13,25-1-25,0-24 0,0 25-5,0-25-5,24 25 12,1-25-14,-1 25 13,51 0-12,24-1 12,-25 1-12,0-25 14,-24 25-15,-26-25 6,26 25 7,-1-25-11,-24 0 5,-1 0 6,26 25-6,-26-25-6,26 0 6,-26 0 8,50 0-10,-24 24-4,-26-24 12,26 25-3,-1-25-6,1 0 3,-26 25 1,26 0-2,-1 0-5,1-25 13,-1 0-5,0 24-5,-24-24 4,0 0-1,24 25-1,-24-25 2,-1 0-1,1 0 0,-1 25-5,1-25 13,24 0-10,1 0 1,-26 0 2,1 0 1,25 25-10,-26-25 13,1 0-4,-25 0-1,49 0 1,-24 0-1,24 0-1,-24 0 1,-26 0 1,26 0-2,24 0 1,-49-25 0,0 0-4,25 25 11,49-25-10,-50 25 5,-24-24-3,0-1 1,49 25 1,-24-25 1,25 0-4,-26 25 1,1-25-4,24 25 12,1-24-9,24-1 3,-50 25-1,1-25 0,-25 25-1,24 0 2,26-25-1,-26 0-6,1 25 8,-25-24 2,24 24-4,1 0-4,0 0 9,-26-25-5,26 0-1,25 25 4,24-50-4,-50 26 1,-24 24-6,25-25 11,-1 25-5,-24 0 0,0-25 1,0 25-1,0-25-1,24 25 2,1-25 2,-25 25-6,49-24 3,-24 24-5,-26-25 31,1 25-16,25-25-6,-1 25 7,-49-25-20,25 25 14,0 0-8,0 0-1,-25-25 15,0 0-20,25 25 8,-25-24 63,24 24-63,-24-25 17,0 0-12,0 0-4,0 0 20,0 1-4,0-1-6,0 0-5,-24 25 2,-1-25-15,0 25 10,25-25-3,-25 25 1,0-24 15,1-1-14,-1 25-2,25-25 2,-25 25-1,0 0 1,0-25-1,1 25-1,24-25-5,-25 25 12,0 0-11,0 0 31,25-24-23,-25 24 25,1 0 31,-1 0-43,0 0 6,0 0 17,0 0 111</inkml:trace>
    </iact:actionData>
  </iact:action>
  <iact:action type="add" startTime="25693">
    <iact:property name="dataType"/>
    <iact:actionData xml:id="d1">
      <inkml:trace xmlns:inkml="http://www.w3.org/2003/InkML" xml:id="stk1" contextRef="#ctx0" brushRef="#br0">4887 13841 0,'0'0'1,"0"25"6,0 24 5,-25 1-3,25 0 8,-25 24-13,25-24 11,-25-1-4,0 26-2,25-26-4,-25 26 11,25-1-7,-24 1 2,-1 73 0,25-48-2,-25 48 1,0-48-1,25-26 3,-25 50-3,25-50 1,-24-24 0,-1 0-5,25-25 13,-25 24-11,25-24 9,0 0 14</inkml:trace>
    </iact:actionData>
  </iact:action>
  <iact:action type="add" startTime="51027">
    <iact:property name="dataType"/>
    <iact:actionData xml:id="d2">
      <inkml:trace xmlns:inkml="http://www.w3.org/2003/InkML" xml:id="stk2" contextRef="#ctx0" brushRef="#br0">12700 9401 0,'0'-50'18,"-50"26"-8,26-1 6,-1 25-11,25-25 11,-50 25-6,50-25-6,-25 25 11,1 0-4,-1-25-7,0 25 11,0 0-5,0 0 10,-24 0-19,24 0 5,0 0 10,-24 0-6,-1 0-7,0 0 11,1 0 3,24 0-16,0 0 14,0 0-8,0 0-1,1 0 15,24 25 55,-25 0-72,0 25 6,0-1 5,0-24-4,1 0-1,-1 49 0,25 1 0,-25-26-5,0 1 10,25 24-2,0-24-11,0 24 15,-25 1-9,25-26 3,0 1-1,0 0-1,0 24 2,0 0-1,25 1 2,25 49-4,-1 0 2,1 0 0,-25 25 0,0-75-4,49 0 8,-24 26-4,-26-26-4,51 1 10,-1 49-12,1-25 10,24-25-3,-25 50 3,26 25-13,-1-25 9,-25-50 0,25 26 5,-24-26-3,49 1-2,0-1-7,0 0 12,0-24-4,0-25-1,-25 0-6,-24-1 7,-1-24 4,-49 0-5,24 0 1,-24 0-2,25-74 14,-1-100-15,1 25 2,-25 25-1,-25-24-4,25-26 13,-25 75-15,0-25 12,0 25-5,0-100-5,-25 50 10,-25 0-4,-24 1-1,-1-1-6,1 50 12,24-1-6,-24 51 2,0-50-4,-26 24 2,26-24 0,0 24 2,-26-49-3,1 25 1,49 50-1,1-1 2,-75-49-1,25 0-1,49 24 4,-24 26-5,24 24 2,25 0 0,-24 0-5,24-24 11,0 49-7,-25-25 2,26 25-1,-1 0-1,0 0-4,0 0 11,0 0-6,1 0 3,-1 0-5,0 0 1,0 0 11,0 0 5</inkml:trace>
    </iact:actionData>
  </iact:action>
  <iact:action type="add" startTime="53548">
    <iact:property name="dataType"/>
    <iact:actionData xml:id="d3">
      <inkml:trace xmlns:inkml="http://www.w3.org/2003/InkML" xml:id="stk3" contextRef="#ctx0" brushRef="#br0">15825 7045 0,'-24'0'101,"-1"0"-78,0 0-12,0 0-1,0 0 4,1 0 3,-1 0-6,25 24 71,-25 1-76,25 0 0,-25 25 15,-24-26-20,49 26 13,-25 0-10,0-26 6,25 51 0,-25-50 2,0-25-4,25 49 3,0 1-1,-24-1 9,24 1-18,0-25 15,0 0-10,-25-1 1,25 26 4,0-25 1,0 0 1,0 24-6,0 1 4,0 24 5,0-24-10,0 24 4,0 1 8,0 24-17,25-25 8,-1 1 5,-24-26-5,25 26-3,0-1 9,25 50-11,24 0 12,0 75-11,1-50 5,-26-50 0,1 25 5,24-50-10,-24 25 5,-25-49-1,24 0 7,26-1-5,-26 26-2,26-1-4,-1 0 12,1-49-14,-1 50 13,1-50-6,-26 24-6,1-24 11,24-25-4,-49 0-6,0 25 4,24-25 2,-24 0 15,0 0-6,0 0-1,0-25-8,-1 0 0,26-24-1,0-76-1,49 1 1,0-74 0,0 49 2,0-24-3,-24 24 1,-50 0-1,24 0 4,26 0-10,-50 0 6,-25-24 7,0-1-6,0-24-6,0 74 12,0-25-6,0 50 0,-50-25 1,25 49 0,0 1-8,-24-1 12,24-49-9,-50 25 9,-24-50-10,25 0 4,-1 25 8,1 25-13,24 25 13,1 24-8,49 25 3,-50 1-4,1-26 2,-1 0 0,0 26 0,26-1 0,-1 0 1,-50-25 0,26 26-3,24 24 3,0 0-7,-24-25 6,24 25 16,-25 0-5,25 0-2,1 0 7,-1 0-17,0 49 27,0-24-32,-25 25 13,26-1-8,-26 51 1,0-26-1,26-24 2,-26 24-1,50-24 0,-50 24-5,26-24 12,-1 24-8,-25 25 1,1 25 0,24 0-6,25-24 11,0 24-2,-25 0-11,25-75 14,0 26-11,0-26 12,0 1-15,0-25 14,0 24-11,0-24 5,0 0 5,0 0 6</inkml:trace>
    </iact:actionData>
  </iact:action>
  <iact:action type="add" startTime="57984">
    <iact:property name="dataType"/>
    <iact:actionData xml:id="d4">
      <inkml:trace xmlns:inkml="http://www.w3.org/2003/InkML" xml:id="stk4" contextRef="#ctx0" brushRef="#br0">13469 8111 0,'0'-25'181,"0"1"-170,0-1 8,-25 0-7,25 0 16,-25 0-1,25 0-7,0 1 0,0-1 0,0 0 5,0 0-10,0 0-5,0 1 1,0-1-2,0 0 1,0 0 11,0 0 4,0 1 12,25 24 76,0 0-87,0 0-11,0 0 1,-1 0-7,1 0 14,0 0-15,0 0 2,0 0 10,-1 0-10,26 0 11,0 0-4,-26 0 6,1 24-13,0-24-1,0 0 2,0 25-1,-1 0 0,26 0 3,-25 0-6,24-25 3,-24 49-5,0-49 10,25 50-5,-1-25 11,-49-1-11,25 1 2,0 0-9,24 25 14,-24-1-9,25-24-3,-25 50 10,0-51-10,49 51 10,-49-1-4,24 1 1,51-1-5,-76 0-1,26-24 4,0 0 5,-1 24-11,1-24 7,-25-1 4,24 26-5,50 49 3,-49 0-11,0-25 13,-1-25-4,1 26-7,-1-51 12,1 26-6,-25-26 0,0-24-5,24 25 12,-24-1-14,0-24 12,0 0-10,-25 0 11,25-1-12,-25 1 6,24 0 5,1 0-4,-25 0-7,25-1 6,-25 1 11,25-25-6,0 25-4,-25 0-7,24 25 13,-24-1-9,25-24 6,-25 0-13,25 24 9,0 1 16,-25-25-7,0 0-3,0-1 1,0 1-8,0 0 0,25 0-4,-25 0 10,0 24 6,0-24 0,24 0-10,-24 0-4,0-1 4,25 1-1,-25 0 0,25-25 1,-25 25-1,0 0 9,0-1-6,25-24-5,-25 25 1,0 0 3,25 25 7,-25-26-9,0 1 0,0 0 1,24-25 1,-24 25-4,0 0 2,0-1 15,25 1 0,-25 0-12,0 0-12,0 0 26,25-25-17,-25 24 14,0 1 3,25 25-21,-25-25 1,0 24 4,0-24-1,0 0 5,0 0 0,0 0 13,0-1-9,0 1-10,0 0 1,0 0 10,0 0 0,0-1-8,0 1 17,0 25-9,-25-1-10,0-24 12,25 0 56,0 0-66,0 24-3,-25-49-5,25 25 146,-24-25-112,-1 0 1,0 0-7,0 0 11,0 0-32,1 0 35,-1 0-15,0 0-7,0 0 1,0 0 52,1 0 6,-1 0-32,0 0-5,25 25 191,0 0-206,0 0-11,25-1-16,-25 1 7</inkml:trace>
    </iact:actionData>
  </iact:action>
  <iact:action type="add" startTime="64487">
    <iact:property name="dataType"/>
    <iact:actionData xml:id="d5">
      <inkml:trace xmlns:inkml="http://www.w3.org/2003/InkML" xml:id="stk5" contextRef="#ctx0" brushRef="#br0">14709 14015 0,'0'-25'91,"0"0"-82,0-25 11,0 26-9,0-26 13,0 25-3,0 0 2,25 25-16,-25-24 13,25 24-9,0-25 18,-1 25-23,1 0 23,-25-25-28,25 25 9,0 0 16,0 0-22,-1 0 33,1 0-17,25 0-16,-25 0 20,-1 0-12,1 0-3,0 25 3,-25 0-3,25-25 0,0 24 13,-25 1-8,24 0 11,-24 0-13,0 0-4,0-1 3,0 1-1,0 25-1,0-25 1,0-1 1,0 1-1,0 0-6,0 0 14,0 0-10,0 24 12,0-24-15,0 0 5,-24 0 6,24-1 4,-25-24-8,25 25-4,-25-25 2,25 25 0,-25-25 20,0 0 20,75 0 106,-25 0-145,24 0-1,-24 0 2,0 0-5,25 0 4,-26 25-1,1 0-1,25-25 6,-25 49-8,0-24 5,-1 0 4,1 0-15,-25 0 14,25-1-9,0-24 6,-25 50 4,0-25-8,25 24 11,-25-24 1,0 0-9,0 0-1,0 0 22,0-1-25,0 1-1,0 0 19,-50 25-15,0-1 10,1 1 1,-1-50-11,-24 25-1,-1-1 2,1 1-1,-50-25 0,25 0 0,-25-25 0,49-24 3,-49-1-12,25-24 10,-25 24 7,25-24-16,24-1 8,1 26 6,24-1-6,1 25-6,24 1 15,0-1-2,0 0 3,0 25 13,25-25-27</inkml:trace>
    </iact:actionData>
  </iact:action>
  <iact:action type="add" startTime="70214">
    <iact:property name="dataType"/>
    <iact:actionData xml:id="d6">
      <inkml:trace xmlns:inkml="http://www.w3.org/2003/InkML" xml:id="stk6" contextRef="#ctx0" brushRef="#br0">26467 12005 0,'-25'0'110,"0"0"-84,25-24-16,-50-1 0,26 25-5,-1 0 6,0 0 9,0 0-10,-24 0 10,24 0-5,0-25-5,-25 25 0,26 0-5,-1 0 10,-25-25-10,-24 25 11,49 0-6,-25 0 4,25 0-12,-24 0 13,-1 0-6,1 0 1,-1 0 1,0 0-7,1 0 11,-1-25-4,25 25 0,-24 0-8,24 0 12,-25 0-4,26 0-1,-1 0 0,0 0 0,0 0 0,-24 0 0,24-24 2,-25 24 0,25 0-5,1 0-3,-1 0 12,0 0-6,0 0 10,0 0-15,-24 0 4,24 0 7,0 0-11,0 0 10,0 0-5,1 0 1,-1 0-1,-25 0-1,50-25 14,-25 25-21,1 0 13,-1 0-9,0 0 15,0 0-6,0 0-8,-24 0 2,24 0 10,0 0-4,-24 0-6,24 0-3,0 0 9,-25 0-5,26 25 1,-1-25-2,-25 0 1,1 0 2,24 0-4,0 0 4,0 0-9,0 0 13,1 0 4,-1 0-15,0 0 21,0 24-18,0-24 13,1 0 0,-1 0-11,0 0-1,25 25-4,-25-25 12,25 25-14,-50-25 12,26 0 0,-1 0-5,0 0 17,0 0-16,0 25-7,1-25 15,-1 0-3,-25 25-6,25-25-6,1 24 11,-1-24-4,0 0 9,0 0-10,0 25 2,1-25-9,-1 0 35,25 25-36,-25-25 16,25 25-10,-25-25 2,0 25 5,1-1 10,-1-24-14,25 25-7,-25 0 13,25 0-13,-25-25 11,25 25-11,-25-25 11,25 25-9,0-1 25,-24-24-5,24 25-7,0 0 15,0 0-2,0 0-3,49-1 1,-49 1-19,50 0 0,-25 0-3,24 0 3,-24-1 4,0-24-9,24 50 5,1-50 6,-25 0-16,24 50 10,51-1 2,-51-49-6,1 0 8,-1 50-5,1-50-6,0 0 12,-1 25-11,26-1 11,-1 1-6,50 25-6,-25-50 11,-49 25-5,24-25 0,26 0 1,-26 0-1,-24 24-1,24 1-3,0-25 3,-24 0 1,49 0 0,-49 25 7,-25-25-13,0 0 11,24 0-4,26 25-7,-51-25 11,26 0-4,0 0-7,-1 0 12,1 0-12,-1 0 12,1 0-6,-25 0-6,24 0 12,1 0-6,0 0 0,-1 0 0,1 0 1,-25 0-2,24 0-4,1 0 11,-25-25-4,0 25-4,24 0 3,-24 0-2,0 0 1,-25-25-6,25 25 15,-1 0-11,1-25 2,25 25 1,-50-24-2,25 24-5,-1-25 22,1 25-16,0 0 0,25-25-5,-50 0 13,24 25-16,1-25 24,0 25-16,-25-24 20,25 24-26,-25-25 7,25 0 3,-1 25-7,-24-25 8,25 0-5,0 1 9,0-1 2,0 25 0,-25-25-12,24 0 11,-24 0 22,25 25-32,-25-24 4,0-1 11,0 0-16,0 0-4,0 0 21,0 1 0,0-1 0,0 0-13,-25 25 8,1-25-20,-1 25 14,25-25-8,-25 1 0,-25 24 2,26-25 1,-26 0 7,25 0-4,0 25 9,-24 0-7,49-25-8,-25 0 0,0 25 13,0 0-19,1 0 25,-1-24-23,0 24 16,0 0-1,-24 0-9,24-25 12,-25 0 0,25 25 0,1 0-12,-1-25 1,0 25 9,-25 0-8,25-25-1,1 1-1,-1 24 3,0 0-1,0 0-2,0-25 1,1 25-1,-1 0 17,0 0 6,25-25-15</inkml:trace>
    </iact:actionData>
  </iact:action>
  <iact:action type="add" startTime="76607">
    <iact:property name="dataType"/>
    <iact:actionData xml:id="d7">
      <inkml:trace xmlns:inkml="http://www.w3.org/2003/InkML" xml:id="stk7" contextRef="#ctx0" brushRef="#br0">24110 9004 0,'-25'0'18,"1"0"9,-1 0-16,0 0 9,0 0-15,0 0 9,1 0-9,-26 0 6,25 0 4,-25 0-5,1 0-6,24 0 7,-25 0-1,1 0 5,24 0-10,0 0 12,-24 0-13,24 0 17,0 0 2,0 25-2,0 0-11,1 0 10,24-1-10,-25 1 0,-25 25 1,50-1-7,-25-24 11,1 0-4,-1 25-1,0-50 2,25 49-10,0-24 29,0 25-9,0-26-5,0 1-11,0 0 2,0 25 0,0-1 7,0-24-5,0 0 0,0 24 0,25-24 1,-25 0-2,25 25 1,24-1 0,-49-24 3,25 0-5,0 0 4,49-1-3,1 26 0,-1-25-5,25 0 11,25 0-4,-49-1-1,-1 1 0,-24-25-5,-1 25 5,51-25 5,24 25-9,-25-25 9,25 25-5,0-25-1,-25 0 2,0 0-1,-24 0-6,24 0 7,0 0 0,0 0 1,-24 0 1,24 0-6,-25 0 6,26 0-9,-26 0 12,-24 0-6,-1 0 0,1 0-5,-1 0 12,1 0-9,-25 0-3,25 0 11,-26 0-6,26 0 10,-50-25-10,25 25 1,-25-25 0,25 25 8,-25-25-9,24 25-1,1-25-5,0 1 22,-25-1-21,25 0 10,0 0 7,-25 0-13,24 0 1,-24 1 0,25-26 0,0 50 0,-25-25 1,0 0-7,0 1 23,25-1-18,-25 0 2,0-25 3,0 26 11,0-1-15,0 0-5,0 0 10,0 0 30,0 1-29,0-1-12,0 0 12,0-25 4,-25 50-16,25-24 15,-25-1-17,25 0 7,-25 25 2,25-25 15,-24 25-22,-1-25 12,25 1-2,-25 24 5,25-25-2,-25 25-6,25-25-7,-49 25 5,24-25 18,0 25-17,0-25-1,0 25 16,25-24 6,-24 24 35,-1 0 14,0 0-59,0 0-8,25-25-2,-25 25 5,0 0 24,1 0 11,-1 0-25</inkml:trace>
    </iact:actionData>
  </iact:action>
  <iact:action type="add" startTime="81406">
    <iact:property name="dataType"/>
    <iact:actionData xml:id="d8">
      <inkml:trace xmlns:inkml="http://www.w3.org/2003/InkML" xml:id="stk8" contextRef="#ctx0" brushRef="#br0">24433 14263 0,'0'-25'76,"0"0"-42,0 0-23,0 0-1,24 1 10,1-1-4,25 25-12,-50-25 5,25 25 2,-1-25-1,1 25 17,0 0-8,0 0 1,0 0 0,-1 0-5,26 50 16,-50-25-21,25-1-1,0 26 2,-1-25-1,1 24 3,0-49-5,0 25 4,-25 0-4,25-25 0,-25 50 8,25-25-1,-25-1 11,24 1-16,-24 0 2,0 25 1,0-1-2,0-24 2,0 25-6,0-1 3,0 26 6,0-26-9,0 26-1,-24-51 16,24 1-21,-25 25 13,25-25-11,0 24 18,-25-24-5,0 0-6,25 24 0,-25-24 11,25 25-1,-25-25-1,1-1 1,24 1-9,-25 0 23,25 0-8,-25-25 0,0 0 20,0 0-17,1 0-19,-1 0 0,-25 0 10,25 0-2,1 0 4,-1 0 8,0 0-9,25-25-11,0 0 13,-25 0-21,25 1 25,0-1 1,0 0 10,0 0-16,25 25 110,0 0-120,0 0 3,-1 0 0,1 0-2,0 0-3,0 0 1,-25 25 5,25-25-13,-1 25 11,1-25-7,0 25 18,25-1-10,-50 1 6,24-25-20,1 25 17,0-25-9,0 25 22,0-25 25,0 0 94,-25 25-141,24 0 1,1-25-3,0 24 8,0 1-9,24-25 14,-24 25-19,0-25 8,0 0 10,0 0 12,-1 0 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6:36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488">
    <iact:property name="dataType"/>
    <iact:actionData xml:id="d0">
      <inkml:trace xmlns:inkml="http://www.w3.org/2003/InkML" xml:id="stk0" contextRef="#ctx0" brushRef="#br0">2183 9798 0,'0'25'277,"0"24"-260,25 1 7,-25-25-13,0 24-2,24-24 1,-24 0 0,0 25-5,0-26 10,0 1-5,25 0 3,-25 0 1,0 0 10,0-1-14,25-24 0,-25 50 0,0-25 12,0 24-13,0-24 10,25 25-13,-25-25 3,25-1 8,-25 26-14,0-25 13,0 0-4,24 24-4,-24-24 7,0 0 4,0 0-3,25-1 6,-25 26-11,25-50-9,-25 25 13,0 0-4,0-1-1,25 26-6,0 0 6,-25-26 7,0 1-6,24 25-2,1-1-5,0 26 6,-25-25 0,25 24 6,0 0-12,-25-24 6,49-25 0,-49 24 6,25 1-6,-25 0 11,25-50-17,-25 24 15,0 26 321,0-25-330,25 24-1,-25-24 1,25 0 0,-25 25 3,0-1-1,24-24 6,-24 0-16,0 0 14,0-1-5,0 1-2,0 25 1,25-50 2,-25 25-3,0-1-5,0 1 22,0 0-16,0 0 0,25 0 11,-25 0-18,0-1 8,0 1 9,0 0 6,0 0-22,25 0 11,-25-1 0,25 26 11,-25-25-6,0 24 1,24-24-11,-24 0-1,0 0 4,25 24-11,-25-24 14,0 50-5,25-51-1,-25 1-1,25 25 1,-25-25 0,0-1 0,0 1 2,0 0-3,25-25 1,-25 25-1,0 0-4,0-1 11,24 1-6,-24 0 0,25 0-1,-25 0 5,0 24-7,0-24 3,25 0 0,-25 0 0,25 24-6,-25-24 13,0 0-8,0 25 2,25-26 0,-25 1-6,24 25 9,-24-1 7,0-24-12,25 0 1,-25 0 0,25 24-5,-25-24 12,0 25-8,0-1 1,25 1-6,0 24 12,-25-24-11,24 0 4,-24-1 1,25-24 0,-25 0 6,0 0-11,0-1 21,25-24-22,-25 25 11,0 0 6,0 0 0,0 0-11,0-1-1,25 1 1,-25 0-5,0 0 11,0 0-7,25-25-5,-25 49 13,24 26-4,-24-26-11,0 26 8,50-26 2,-25 1-5,-25 0 4,0-1-2,25-49 11,-25 25-9,0 0 45,0 0 247,0-1-223,0 1-60</inkml:trace>
    </iact:actionData>
  </iact:action>
  <iact:action type="add" startTime="29308">
    <iact:property name="dataType"/>
    <iact:actionData xml:id="d1">
      <inkml:trace xmlns:inkml="http://www.w3.org/2003/InkML" xml:id="stk1" contextRef="#ctx0" brushRef="#br0">2158 9699 0,'50'0'162,"-26"0"-153,1 0 12,0 0-6,25 0-10,-26 0 15,26 0-10,-50-25 1,25 25 4,24-25-11,-24 25 17,0 0-6,-25-25-11,25 25 6,0 0 1,-1 0 9,1-25-4,0 25 4,-25-24-8,25 24-3,25 0 13,-26 0-8,1 0-6,0-25 6,0 25 7,0 0-10,-1 0-1,1 0 2,-25-25-4,25 25 2,0 0-5,0 0 10,-1-25 5,26 0 4,-25 25-15,0-49-7,49 24 13,-24 0-4,-50 0-1,49 25 0,-24-49 1,25 24-7,-26 0 12,1 0-6,50-24 0,-51 49-1,1-50 1,0 25-5,0 1 5,24-1 6,-24-25-6,0 50-5,25-25 14,-25 0-18,24 1 15,1-1-7,-25 25 1,24-50 1,-24 50-1,0-25-6,24 25 11,-24-24-1,0 24-7,25 0 2,-1-50 2,1 25-1,-1 25 0,1-49 1,74-1-2,-50 50-4,1-50 12,-26 26-14,26-26 7,-1 0 0,-24 50 0,-25-24 0,24-1 6,-24 0-11,0 0 5,0 25-1,24-49 240,75-51-229,-74 51-11,49-26 1,-49 26 1,49-1-2,0 25 1,-49-24 1,-1 24-7,1-25 14,0 25-11,-1 25-1,1-49 9,24 49-5,1-50 1,-1 1-2,-24 49 4,-1-50-5,1 25-4,24 25 11,-49-25-5,0 1 2,25-1-3,-26 25 1,1-25 0,0 0 12,0 25-7,0 0 8,-1-25-12,1 1-1,0 24-1,0-25 3,0 0 3,-1 0 6,1 0-14,0 25 19,-25-24-4,0-1 88,25 25-101,-25-25-4,0 0 41,0 0 67,25 1-99,-25-1 200,0 0-177,24 25 3,-24-25-21,25 25 2,-25-25 9,25 25 6,0 25 634,-25 0-660,0 0 0,0 0 0,25-1 1,-25 1-1,0 0-2,0 0 14,0 24-12,25-49-1,-25 25 2,0 0-1,0 0 0,0 0 0,24-25 0,-24 24 0,25-24 1,-25 25-1,0 0-1,0 0 12,0 0-11,25-1 0,-25 1 1,0 0 7,25 0-7,-25 0-1,0-1 1,0 1-2,25 25 2,-25-25 8,0 24-8,24-49-1,-24 25 0,0 0-1,0 0 2,0-1 8,25 26 2,-25-25-11,0 0 1,25 0-2,-25 24 1,0 1 0,0-25 1,25 49-1,-25-24 0,25 24 0,-1-24 0,-24-26 0,0 26 0,0 0 0,25-50 1,-25 24-2,25 1 2,-25 0-1,0 0 0,0 0 0,0 24 0,25-24 0,-25 49 0,25-24 0,-25-25 0,0 24-1,24 26 3,-24-25-2,25-26-1,-25 1 2,0 0 5,0 0-5,0 0-3,25-1 12,-25 26-10,25 0 2,-25-1-9,0 26 7,25-26 5,-1 26-3,-24-26-9,25 1 13,-25-25-5,0-1-8,0 1 344,25 124-323,-25-99-15,25 24 1,0-49-1,-25 25 2,0 24-2,24-24 1,1-1 1,0-24-1,-25 49 0,25 1-6,-25-26 13,25 1-8,-1 0-6,-24-1 14,0 1-7,25-25 0,-25-1 1,0 1-1,25 25 12,-25-25-5,0 24-2,0-24 1,25 0-12,-25 24 8,25 1 3,-25 0-6,0-26-5,24 26 7,-24 25 11,25-26-21,-25 1 7,0-25 8,25 24-7,-25 1-6,0-25 16,25-1-17,-25 1 25,0 0-24,0 0 13,25 0-5,-25-1 0,24 26-1,-24 0 0,25-50-1,-25 24 1,0 1-1,0 0 3,0 0 18,25-25 10,-25 25-36,0-1 10,0 1-4,0 25-3,25-25 18,-25-1-8,0 1-9,25-25 48,-25 25-45,0 0 18,25 0-8,-1-1-12,-24 1 1,25 0 0,0 0 2,-25 25-2,25-26 13,-25 26 491,0-25-493,0 24-1,0-24-11,25 0 2,-25 25-2,0-26 12,0 1-1,0 0 41,-25-25 260,0 0-240,0 0-31,0 0-28,1 0-13,-1 0 12,0 25-11,0-25 0,0 0 10,25 25-10,-25-25 0,1 0 0,-1 0-1,0 0 2,25 24-1,-50-24 1,26 0-2,-1 25 2,0-25-1,0 0 0,0 25-1,1-25 11,-26 0-10,25 25 1,0 0-1,1-25 16,-1 24-22,0-24 12,0 25 4,0 0 5,1 0-15,-26-25-1,25 49 2,-49-24-1,49 0 0,0 0 2,-49 24 2,49-49-6,0 25-1,25 0 6,-25-25-5,1 0 0,-1 25 3,0 0 8,-49-1-3,24 1-5,-25 25-1,51-25 1,-76 0-8,51-1 13,-1 1-6,-24 0 1,24 25-1,-24-50-1,-1 49 1,51-24 2,-26 25-2,-24-26-8,24 26 18,25-25-12,0 0 1,1-1 1,-1-24-6,25 25 23,-25-25-16,0 0-2,0 0 23,1 25-31,-1 0 9,-25 24 7,0-24-5,1 25-3,-26-25-6,-24 24 13,25-24-6,24-25 4,1 50-12,-1-26 6,-24 26 2,24-25 7,25-25-7,-24 25-1,49-1-5,-25-24 7,0 0-1,0 25 0,0-25 38,1 25 224,-1-25-259,0 25-1,-25 24-1,1-49-3,24 25 2,-25 0 0,-24 0-1,-1 0 5,26 0-7,-1-1 9,1 1-8,-1 0 0,25-25 2,-24 25-2,49 0 4,-25-25-4,0 0 10,0 24-9,0-24 11,1 25-17,-1-25 13,-25 25-4,25-25-10,1 25 15,-51 24-8,50-49 2,1 0-1,-1 25 0,0-25 4,0 25 4,0 0 4,1 0 6,-1-1-9,0-24-9,0 50 2,0-50 6,1 25-7,-1 0 9,25-1 0,-25-24 10,25 25-9,-25-25 120,25 25-132,-25-25 32,0 25-1,1-25-16,24 25 6,-25-25 16,0 0-22,25 24 163,-25-24-126,25 25-56,-25-25 12,25 25-15,-24-25 19,-1 0 1</inkml:trace>
    </iact:actionData>
  </iact:action>
  <iact:action type="add" startTime="39681">
    <iact:property name="dataType"/>
    <iact:actionData xml:id="d2">
      <inkml:trace xmlns:inkml="http://www.w3.org/2003/InkML" xml:id="stk2" contextRef="#ctx0" brushRef="#br0">893 13593 0,'25'0'50,"0"0"-30,-1 0-9,1 0 4,0 0-5,0 25-5,49 0 5,-49-1 6,0 1-6,0-25-6,24 50 6,1-25 0,-25 24 6,-1-49-12,26 50 12,-25-50-6,24 49 0,1-24 9,0 25-7,-26-25 7,26-1-8,0 1-2,-25 0 2,24-25 3,-49 25-12,50-25 6,-50 25 4,25-25-3,24 24 0,1 1 18,-25 0-18,24 0 2,-24 0 0,25-25-2,-26 49 1,26-24-1,-25-25-3,0 50 9,24-50-5,26 25 2,-51 24-9,26-24 14,-25 0-8,0-25 1,24 25-6,-24-1 11,0 1-10,0-25 11,-1 25-12,1 0 14,0 0-9,25-25-6,-50 24 13,49 1-5,-24 0 9,0-25-10,0 25 0,24 0 1,-24-25 3,0 24-13,0-24 10,-25 25-4,49-25 5,-24 0 12,-25 25-13,25-25 10,0 0-13,-25 25 3,25-25-7,-25 25 11,24-25-9,1 24 9,0-24-5,0 25 3,0 0-11,-1 0 34,1-25-12,-25 25 7,25-25-22,0 0 1,0 24 16,-1 1-21,1-25 4,25 25 8,-50 0-13,25-25 6,-25 25 6,24-25-6,1 0 4,-25 24 40</inkml:trace>
    </iact:actionData>
  </iact:action>
  <iact:action type="add" startTime="41929">
    <iact:property name="dataType"/>
    <iact:actionData xml:id="d3">
      <inkml:trace xmlns:inkml="http://www.w3.org/2003/InkML" xml:id="stk3" contextRef="#ctx0" brushRef="#br0">893 13469 0,'0'-25'106,"25"0"-94,24 1-2,-24-1-1,25 0 2,24-25-2,1 1 1,-26-1 0,50-24 0,-49 24-5,24 0 11,-24 26-5,24-26-8,26 0 12,-26 26-10,-24-26 12,24 25-8,-24-24 1,-1 24 0,26-25-5,-1 25 5,-49-24 6,25 24-6,-1-25-1,26 1 2,-26-1-1,-24 25-6,49-24 11,-24-1-2,0 25-11,-1-24 14,1 24-5,-25-25-7,24 25 11,1-24-3,0 24-3,-1-25 1,26 26 1,-51-1-7,26 0 11,0-25-5,-26 50-1,1-24 2,-25-1-1,25 25 0,0-25 1,24 0 0,26-24-8,-26 49 13,1-50-6,-25 25 0,24 0-1,1 1 2,0-1-1,-26 0 2,1 0-1,25 25-2,-25-25-7,24 1 15,1-1-8,-25 0 2,0 25-2,24 0 12,-24-25-11,25-24 1,-1 49-2,-24 0 1,25-25 1,-26 0-2,51 25 2,-50-25-2,24 0 2,1 1 0,-1 24-8,-24-25 17,25 25-8,-25 0 4,24-25-9,1 0-2,24 0 7,-49 25 5,49-25-8,-24 1-1,0-1-3,-25 25 10,-1 0-5,26-25 0,0 0 5,-26 25 1,1 0-4,25-25-4,-1 1 2,1 24-5,-25-25 5,49-25 5,-49 50 6,25 0-10,-50-25-8,24 25 24,1 0 27,0 0 22,0 0-72,-25-24 6,25 24 17,-1 0-14,-24-25-2,25 25 15,0 0-16,-25-25 1,25 25-8,0 0 34,-25-25 306,24 0-324,-24 1-8,0-1 9,25-25-17,-25 25 13,0 1 5,25 24-18,-25-25 13,0 0 308,25-25-275,-25-24-38,49 0-1,1-26-1,-25-24 3,0 25-3,0 25 3,24-1-3,-49 26 0,25-1 1,25 0 0,-26-24-5,26 0 10,-25 24-11,-25-24 13,25 24-6,24 0-8,-49 1 12,50-50-4,-25 24-1,-25 1-1,24-1-3,1 1 4,0 49 5,-25-49-9,0 24 9,25 25-11,0-24 12,-25-26-12,24 1 12,1-25-12,0 24 7,25-49 4,-50 50-2,0 24-6,24 1 3,-24-1-6,25 25 12,0-49-5,-25 49-1,0-25-1,25 1-4,0-1 13,-1-24-10,-24 24 2,0 25 0,25-24 3,-25 24-1,0 0 234,25-25-185,0 26-50,-25-1-1,25 0 0,-25 0 1,24 25-2,-24-25 2</inkml:trace>
    </iact:actionData>
  </iact:action>
  <iact:action type="add" startTime="46447">
    <iact:property name="dataType"/>
    <iact:actionData xml:id="d4">
      <inkml:trace xmlns:inkml="http://www.w3.org/2003/InkML" xml:id="stk4" contextRef="#ctx0" brushRef="#br0">5680 10914 0,'0'25'95,"50"24"-91,49 26 6,50 49-1,-75-25 8,26-49-14,-26 24 8,25 1-2,-49-26 7,-1-24-11,1 25 13,0-1-16,-1 1 13,50-25-4,-49 24-2,0-24 4,-1 49-4,26-49 1,-50 25-1,49-1 1,0 1 2,-24 24-3,0-24 0,-1-25 2,1 25-1,-25-26-6,-1 1 13,1-25-8,0 25 1,-25 0 3,50 0-6,-26-25 4,1 0-2,-25 24 1,25-24-6,0 25 7,0-25 29,-1 0-23,-24 25 6,25-25 26,0 0 101,0 25-129,0 0-12,-1-25 1,1 24 4,0-24-3,0 0 29</inkml:trace>
    </iact:actionData>
  </iact:action>
  <iact:action type="add" startTime="48594">
    <iact:property name="dataType"/>
    <iact:actionData xml:id="d5">
      <inkml:trace xmlns:inkml="http://www.w3.org/2003/InkML" xml:id="stk5" contextRef="#ctx0" brushRef="#br0">2158 9748 0,'-25'25'105,"25"0"-90,0 0-4,0-1-2,-25 26 7,1 0-12,24-1 12,-25 1-11,-25 0 10,50-1-10,-49 1 11,24 24-12,0 25 12,0-24-12,-24 24 11,24-25-10,25 1 11,-50 49-6,1-50 0,49-49 0,0 49-5,-25-49 10,-25 25-5,50 24 1,-50 26 1,26-51-4,-1 26 2,0-26 0,0 26 0,0-26 1,1 26-1,-1-1-1,0 0 0,0-24 3,0 0-3,1-1-5,24-24 13,-25 25-7,0-50 0,25 24 1,-25 26-8,0 0 13,1-1-12,-26 26 13,50-1-6,-25-49-9,25 0 14,-25 24-5,25-24 4,-24-25-6,24 25 10,-25-25-17,25 25 12,-25 0-6,25-1 2,-25 26-3,0-25 4,1 49-2,24-49 4,-25-25-3,25 25 6,0 0-9,-25-25 1,25 24-1,-25 1 29,25 0-5,0 0-16,-25 24-3,25 1-5,0-25 7,0 0-6,-24 24 0,24-24 3,0 0 5,-25 0 3,25-1 15,0 1-3,0 0-12,0 0 28,0 0-26,-25 0 8,25-1-3,0-73 191</inkml:trace>
    </iact:actionData>
  </iact:action>
  <iact:action type="add" startTime="64976">
    <iact:property name="dataType"/>
    <iact:actionData xml:id="d6">
      <inkml:trace xmlns:inkml="http://www.w3.org/2003/InkML" xml:id="stk6" contextRef="#ctx0" brushRef="#br0">13419 11112 0,'0'0'1,"-74"50"9,-25 25-1,24-1 3,50-24-4,1-1 10,-1-49-16,50 0 59,49 0-51,25 0 2,-49 0 4,-50-25-7,25 25-2,0 0 2,-25 25 64,-100 124-66,1 0 4,25 24 5,24-98-9,50-26 1,-25-49 1,25 25-1,50-25 37,74-25-35,149-148 1,-50 49-2,-149 49 2,1 51-1,-26-26 1,-24 25-8,0 25 18,-25-25 0,0 50 4,-50 124-21,-24-25 12,24 0-6,26-50 0,-1-24-1,25-25 12,74-25 29,50 0-39,-49 0-1,-51 0 14,-48 49 43,-1-24-63,0 0 6,25 0 5,0 0 26,25-25 30,-25 25-51,-25 24 1,-49 50-12,-26-24 0,51-1 5,24-49-12,25-75 84,25 26-82,0-26 12,-1 50-7,-24-50 2,0 26 3,-24 24 22,-1 0-27,0 0-3</inkml:trace>
    </iact:actionData>
  </iact:action>
  <iact:action type="add" startTime="71973">
    <iact:property name="dataType"/>
    <iact:actionData xml:id="d7">
      <inkml:trace xmlns:inkml="http://www.w3.org/2003/InkML" xml:id="stk7" contextRef="#ctx0" brushRef="#br0">13022 9203 0,'0'24'126,"0"26"-115,0 24-1,0 1 0,-24-26-7,24 26 14,-25-1-13,25 25 13,-25-24-8,25-1-5,-25 1 12,25-26-11,-25 1 5,25-25 11,0 0-2,0-1-10</inkml:trace>
    </iact:actionData>
  </iact:action>
  <iact:action type="add" startTime="76500">
    <iact:property name="dataType"/>
    <iact:actionData xml:id="d8">
      <inkml:trace xmlns:inkml="http://www.w3.org/2003/InkML" xml:id="stk8" contextRef="#ctx0" brushRef="#br0">15677 12353 0,'0'-25'19,"0"50"17,24-25 63,1-25-76,0 25-13,0 0-6,24-25 6,1 0 6,0 25-6,24-49-1,0-1 2,1 50-1,-1-25-1,-24 0 3,-1 1-1,26-1-3,-25 0 2,24 0 1,25 0-2,-24 1 1,-1-1 1,-24 0-1,-1 25-6,-24 0 12,25 0-6,-26-25 4,1 25 6,0 0 13,-50 0 96</inkml:trace>
    </iact:actionData>
  </iact:action>
  <iact:action type="add" startTime="80734">
    <iact:property name="dataType"/>
    <iact:actionData xml:id="d9">
      <inkml:trace xmlns:inkml="http://www.w3.org/2003/InkML" xml:id="stk9" contextRef="#ctx0" brushRef="#br0">14263 13643 0,'0'24'45,"0"1"-40,24 0 5,-24 25 0,25-26 6,0 26-12,0 0 12,0-26-12,0 26 6,-1 0 1,26 24 4,-25-24-5,49 49 1,-74-74-1,50-1 2,-25 51-5,-25-50 4,24-25-1,-24 25 0,0-1 1,25-24 4,-25 25 21,25-25 14</inkml:trace>
    </iact:actionData>
  </iact:action>
  <iact:action type="add" startTime="85654">
    <iact:property name="dataType"/>
    <iact:actionData xml:id="d10">
      <inkml:trace xmlns:inkml="http://www.w3.org/2003/InkML" xml:id="stk10" contextRef="#ctx0" brushRef="#br0">11460 10914 0,'25'0'131,"-1"0"-110,1 0-12,25 0 1,-1 0 1,1 0 4,24-25-10,-24 25 5,0 0 6,-1-25-6,1 25-1,-1 0-3,-24 0 9,0 0-6,0 0 12,-25-24-17,25 24 15,-1 0 19,1 0 2</inkml:trace>
    </iact:actionData>
  </iact:action>
  <iact:action type="add" startTime="97623">
    <iact:property name="dataType"/>
    <iact:actionData xml:id="d11">
      <inkml:trace xmlns:inkml="http://www.w3.org/2003/InkML" xml:id="stk11" contextRef="#ctx0" brushRef="#br0">23044 7739 0,'-25'0'10,"0"0"20,0 0-10,0 0-9,1 0-2,-26 0 1,-24 0 1,24 0-1,25 0 0,0 0 0,0 0 5,1 0-10,-1 0 10,0 0 0,-25 0 11,26 25-21,-26 0 4,0-25 1,-24 24 6,24 1-11,1-25 10,24 25-4,-25-25-7,50 25 6,-24-25 5,-1 0 53,0 49-54,0-49-5,0 25 3,1 0-3,-1-25 6,0 25 0,0 0 90,0 0-84,1-25-19,-1 24 7,0 1 30,0-25-24,0 25-5,1-25 5,-1 25 0,0-25 6,25 25-17,-25-25 13,0 0 12,25 24-14,0 1 11,-25-25 3,25 25-18,0 25 0,-24-26-1,-1 26-1,0 0-4,25-26 10,-25 1-5,25 0 1,0 0-1,0 0 12,0-1-13,-25-24 1,25 25 6,0 0-7,0 0 26,0 0-15,0 24-1,0-24-4,0 0 1,0 0-6,25-25 0,-25 24-5,25 1 25,0-25-11,0 25-2,-1 0-10,1 0 6,25-1-8,-25-24 5,0 0 5,24 25-10,-24 0 11,0-25-7,24 0-5,-24 0 13,0 0-13,0 0 13,0 0-14,-1 0 8,1 0-2,25 0 13,-25 0-6,24 0-14,-24 0 10,25 0-2,24 0 2,-49 0-4,0 0 5,-1 0-7,26 0 6,-25 0-3,0 0 0,-1 0 5,1 0-2,0 0-3,25 0-4,-26 0 13,26 25-15,0-25 6,-25 0 7,49 0-5,-49 25-1,0-25-1,24 0-3,-24 25 9,0-25-5,0 0-6,24 0 7,-24 0-2,25 0 7,-1 0-5,26 24 3,-51-24-13,26 0 9,-25 0-1,24 25 7,-24-25-6,25 0 10,-25 0-10,-1 0 1,26 0 1,49 25-5,-24 0 3,-26-25 1,26 25-2,-26-25 2,-24 0-1,25 0-6,-1 0 12,1 0 0,0 0-2,24 0-4,25 0 1,-24 0-8,-1 0 7,-24 0 7,-1 0-7,-24 0-6,0 0 12,24 0-6,1 0 0,0 0-1,-1 0 2,1 0-7,24 0 6,-24 0 7,-25 0-6,24 0-2,-24 0 2,0 0-8,0 0 13,0 0-12,-1 0 12,26 0-12,-25 0 12,0 0-3,-1 0-6,1 0 4,25 0-2,-1 0 2,1 0-1,0 0-1,-1 0 2,-24 0-1,49 0 1,-49 0-2,25 0 1,-25 0 0,-1 0 2,26 0-3,0 0 1,-1 0 12,-24 0-20,25 0 13,-25 0-11,49-25 13,-24 0-7,-26 0 11,51-24-11,-75 24-1,49 0-4,-49 0 11,25 0-7,0-24 1,0 24 1,0-25-1,-25 25 2,0 1-3,0-1 1,24-25-7,-24 25 24,0 1-24,25-1 13,-25 0-11,0 0 5,0 0-1,0-24 20,0-26-27,0 51 8,0-1 7,0 0-14,0-25 7,0 26 7,0-1-8,0-25 6,-74 1-1,24-51-8,-24 76 3,-1-51 9,1 25-10,-25-24-3,49 49 6,1-24 1,-51-1 4,26 0-9,-50 1-3,25-1 7,-50 1-1,0-1 0,50 25 4,24 0-8,1-24 11,-25 24-14,49 25 13,0 0-6,1 0-6,-1 0 12,1-25-6,-1 0 1,0 25-1,-24 0-1,0-24-4,-1 24 11,26 0-3,-1 0-5,-24 0 1,24 0 1,0 0 0,26 0 0,-1 0 0,0 0 2,-49 0-3,-1 0 0,1 49 2,-1-24-1,26-25 0,-1 25 0,0-25-1,1 25 2,24-25 2,-25 49-6,-24-24 4,24-25-2,26 25 4,-26 0-4,25-25 0,0 24-5,-24 1 11,24-25-2,0 25-5,0-25-4,25 25 6,-24-25 0,-1 0 10,0 25-3,-25-1-7,26-24 11,-1 0-12,0 0 21,25 25-9,-25-25-8,0 25-3,-24 0 3,24-25 25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8:21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267">
    <iact:property name="dataType"/>
    <iact:actionData xml:id="d0">
      <inkml:trace xmlns:inkml="http://www.w3.org/2003/InkML" xml:id="stk0" contextRef="#ctx0" brushRef="#br0">10170 14064 0,'0'-25'147,"-25"25"-127,0 0-14,25 25 121,25-25-104,0 0 43,0 0 196,-25-25-141,0 1-101,-50-1-9,25 25 13,1 0 34,24 25-57,-25-1 10,25 26 14,0-25-4,0 0 10,0-1-18,25-24 13,-1 0-16,1 0 11,0-24-10,0 24-2,-25-50 1,25 25 0,-25 0 1,0 1-1,0-26 9,0 25 6,-25 50 61,25 0-76,-25 24-5,0 1 10,25-25-10,0 0 10,0-1 0,0-123 237</inkml:trace>
    </iact:actionData>
  </iact:action>
  <iact:action type="add" startTime="36172">
    <iact:property name="dataType"/>
    <iact:actionData xml:id="d1">
      <inkml:trace xmlns:inkml="http://www.w3.org/2003/InkML" xml:id="stk1" contextRef="#ctx0" brushRef="#br0">11906 9227 0,'-49'-24'49,"24"24"-28,-25 0-1,25 0 19,25 24 57,0 1-70,25-25 19,0 0-3,-50 25 98,25 0-130,0 0 0,-25-25 2,25 24 7,0 1 1,0 0-1,25-25 57,-25-25-50,25-49-15,0 24-2,0 25 1,-25 1-6,0-1 22,0 0 24,0 50 24,0 24-72,0 1 10,0 24-4,0-24 9,0-25-2,0 0 9</inkml:trace>
    </iact:actionData>
  </iact:action>
  <iact:action type="add" startTime="38259">
    <iact:property name="dataType"/>
    <iact:actionData xml:id="d2">
      <inkml:trace xmlns:inkml="http://www.w3.org/2003/InkML" xml:id="stk2" contextRef="#ctx0" brushRef="#br0">11013 16520 0,'0'0'0,"0"25"10,-25-25 5,1 49 5,24-24-5,-25 0 0,0-25-5,25 50 1,0-26 8,0 1 33,25-25-2,-25-25-36,0 1 6,25-1-14,-25 0 18,24 25 143,1 0-146,0 0-12,-25-25 63,0 0-69,0 1 23,0-1-1,-25 25-15,0 0 56,25 25-31,0-1-20,0 1 6,0 0 39,-24-25 23,-1 0-15,25 25-58</inkml:trace>
    </iact:actionData>
  </iact:action>
  <iact:action type="add" startTime="44268">
    <iact:property name="dataType"/>
    <iact:actionData xml:id="d3">
      <inkml:trace xmlns:inkml="http://www.w3.org/2003/InkML" xml:id="stk3" contextRef="#ctx0" brushRef="#br0">17686 9971 0,'-25'0'53,"0"-24"-42,0 24-6,-24-25 11,24 25 4,0-25-17,0 25 14,0 0 28,1 0 16,-1 0 15,25 25-72,0 0 52,0-1-41,0 1 22,0 0-23,25 0 15,24-25-18,1 0 15,-25 0-12,0 0 19,-1 0 35,-24-25 12,-24 0-59,-1 25-6,0 0-11,0 0 13,0 0 3,0 0 0,1 0 6,24 25 17,-25-25-25,25 25 36,0 0-19,25-25 55,-1 0-70,1 0-4,0 0 3,-25-50 29,0 25-15,0 0-16,-25 25 57,0 0-46</inkml:trace>
    </iact:actionData>
  </iact:action>
  <iact:action type="add" startTime="46819">
    <iact:property name="dataType"/>
    <iact:actionData xml:id="d4">
      <inkml:trace xmlns:inkml="http://www.w3.org/2003/InkML" xml:id="stk4" contextRef="#ctx0" brushRef="#br0">21134 11261 0,'0'50'79,"-50"24"-68,0 1-1,26 24-1,-26-25 8,25-24-7,25 0-6,-25-26 22,1 1-16,24 25-1,-25-50-4,25 25 15,0-1 11,0 1-5,0 0 14,0-50 91,0 0-121,49-49 0,-24 24 1,0 1-7,0 24 11,-25 0-5,0-24 10,25 49 13,-25-25-31,0 0 19,0-25 0,24 26-2,-24-1-9,0 0 5,0 0 15</inkml:trace>
    </iact:actionData>
  </iact:action>
  <iact:action type="add" startTime="48724">
    <iact:property name="dataType"/>
    <iact:actionData xml:id="d5">
      <inkml:trace xmlns:inkml="http://www.w3.org/2003/InkML" xml:id="stk5" contextRef="#ctx0" brushRef="#br0">21158 7764 0,'0'49'10,"-24"75"-1,-1 1 1,0-1 2,25-25-3,-25-25 1,25-24 3,-25 24-5,1 1 7,24-26-10,0 1 4,0-25 17,0 24-16,-25-24 10,25 0-9,-25 74 0,25-49-8,0-26 13,0 1-7,0 0 1,-25-25 2</inkml:trace>
    </iact:actionData>
  </iact:action>
  <iact:action type="add" startTime="50177">
    <iact:property name="dataType"/>
    <iact:actionData xml:id="d6">
      <inkml:trace xmlns:inkml="http://www.w3.org/2003/InkML" xml:id="stk6" contextRef="#ctx0" brushRef="#br0">24259 10071 0,'25'0'113,"24"0"-102,1 0-2,0 0 5,24 0-12,-24 0 14,-1 0-7,1 0 1,-25 0 0,-1 0 20,1 0-18,0 0 62,25 0-38,-26 0-32,1 0 12,0 0 4</inkml:trace>
    </iact:actionData>
  </iact:action>
  <iact:action type="add" startTime="51699">
    <iact:property name="dataType"/>
    <iact:actionData xml:id="d7">
      <inkml:trace xmlns:inkml="http://www.w3.org/2003/InkML" xml:id="stk7" contextRef="#ctx0" brushRef="#br0">24581 13519 0,'25'0'105,"0"24"-100,0 1 11,24 0 4,-24 0-10,0-25 0,0 25-6,0-25 13,-1 49-8,26-24 5,-25-25 12,-25 25-16,25-25 2,-25 25 41,25-25-41</inkml:trace>
    </iact:actionData>
  </iact:action>
  <iact:action type="add" startTime="53271">
    <iact:property name="dataType"/>
    <iact:actionData xml:id="d8">
      <inkml:trace xmlns:inkml="http://www.w3.org/2003/InkML" xml:id="stk8" contextRef="#ctx0" brushRef="#br0">21258 14784 0,'0'49'40,"-25"1"-30,25 24 2,-25 1 5,0 24-10,0 0-3,25-25 8,-24 1 3,-1 49-6,25-25 1,0-24 1,-25-26-2</inkml:trace>
    </iact:actionData>
  </iact:action>
  <iact:action type="add" startTime="54561">
    <iact:property name="dataType"/>
    <iact:actionData xml:id="d9">
      <inkml:trace xmlns:inkml="http://www.w3.org/2003/InkML" xml:id="stk9" contextRef="#ctx0" brushRef="#br0">17934 13320 0,'-25'0'19,"0"0"22,0 50-20,-24-1-6,-26 26-11,51-50 11,-1-1-4,0 1-1,-49 50 1,24-51-1,50 1 20,-25-25-26,25 25 6,-25-25 10,25 25-13,-25-25 12,1 0-8,-1 25-2,25-1 2,-50 1 9,25 0-16,-24 25 11,24-50 6,25 24-11,-25-24 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13T18:59:19.1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170">
    <iact:property name="dataType"/>
    <iact:actionData xml:id="d0">
      <inkml:trace xmlns:inkml="http://www.w3.org/2003/InkML" xml:id="stk0" contextRef="#ctx0" brushRef="#br0">5159 8310 0</inkml:trace>
    </iact:actionData>
  </iact:action>
  <iact:action type="add" startTime="15107">
    <iact:property name="dataType"/>
    <iact:actionData xml:id="d1">
      <inkml:trace xmlns:inkml="http://www.w3.org/2003/InkML" xml:id="stk1" contextRef="#ctx0" brushRef="#br0">6375 10691 0</inkml:trace>
    </iact:actionData>
  </iact:action>
  <iact:action type="add" startTime="21348">
    <iact:property name="dataType"/>
    <iact:actionData xml:id="d2">
      <inkml:trace xmlns:inkml="http://www.w3.org/2003/InkML" xml:id="stk2" contextRef="#ctx0" brushRef="#br0">2778 14337 0,'25'0'96,"0"0"-92,24 0 12,-24 0-6,25 25 0,-1 0 1,26-25 0,-26 0-2,26 0-5,-26 0 12,26 0-6,-26 25 0,1-25 2,0 0-3,-1 0 1,1 0 1,-25 0-2,24 0 0,1 0 1,0 0 2,24 24-3,-49-24 0,49 0 2,-49 0-1,25 0 1,-1 0-3,1 0-2,-25 0 9,24 0-5,-24 0 1,0 0-2,0 0 1,24 0 5,1 0-6,-25 0-2,-1 0 2,26 0-3,0 0 9,-26 0 6,26 0-12,-25 0 2,24 0 9,-24 0-6,0 0 19,0 0-7,0 0 42,-1 0-53,1 0-6,0 0 7,0 0-1,0 0 10,0 0 2</inkml:trace>
    </iact:actionData>
  </iact:action>
  <iact:action type="add" startTime="28798">
    <iact:property name="dataType"/>
    <iact:actionData xml:id="d3">
      <inkml:trace xmlns:inkml="http://www.w3.org/2003/InkML" xml:id="stk3" contextRef="#ctx0" brushRef="#br0">1538 9029 0</inkml:trace>
    </iact:actionData>
  </iact:action>
  <iact:action type="add" startTime="30048">
    <iact:property name="dataType"/>
    <iact:actionData xml:id="d4">
      <inkml:trace xmlns:inkml="http://www.w3.org/2003/InkML" xml:id="stk4" contextRef="#ctx0" brushRef="#br0">4093 10443 0</inkml:trace>
    </iact:actionData>
  </iact:action>
  <iact:action type="add" startTime="31056">
    <iact:property name="dataType"/>
    <iact:actionData xml:id="d5">
      <inkml:trace xmlns:inkml="http://www.w3.org/2003/InkML" xml:id="stk5" contextRef="#ctx0" brushRef="#br0">6821 6896 0</inkml:trace>
    </iact:actionData>
  </iact:action>
  <iact:action type="add" startTime="32347">
    <iact:property name="dataType"/>
    <iact:actionData xml:id="d6">
      <inkml:trace xmlns:inkml="http://www.w3.org/2003/InkML" xml:id="stk6" contextRef="#ctx0" brushRef="#br0">9376 8508 0</inkml:trace>
    </iact:actionData>
  </iact:action>
  <iact:action type="add" startTime="33295">
    <iact:property name="dataType"/>
    <iact:actionData xml:id="d7">
      <inkml:trace xmlns:inkml="http://www.w3.org/2003/InkML" xml:id="stk7" contextRef="#ctx0" brushRef="#br0">9401 10468 0</inkml:trace>
    </iact:actionData>
  </iact:action>
  <iact:action type="add" startTime="34313">
    <iact:property name="dataType"/>
    <iact:actionData xml:id="d8">
      <inkml:trace xmlns:inkml="http://www.w3.org/2003/InkML" xml:id="stk8" contextRef="#ctx0" brushRef="#br0">6796 9079 0</inkml:trace>
    </iact:actionData>
  </iact:action>
  <iact:action type="add" startTime="45523">
    <iact:property name="dataType"/>
    <iact:actionData xml:id="d9">
      <inkml:trace xmlns:inkml="http://www.w3.org/2003/InkML" xml:id="stk9" contextRef="#ctx0" brushRef="#br0">21803 10269 0</inkml:trace>
    </iact:actionData>
  </iact:action>
  <iact:action type="add" startTime="61021">
    <iact:property name="dataType"/>
    <iact:actionData xml:id="d10">
      <inkml:trace xmlns:inkml="http://www.w3.org/2003/InkML" xml:id="stk10" contextRef="#ctx0" brushRef="#br0">17016 8954 0</inkml:trace>
    </iact:actionData>
  </iact:action>
  <iact:action type="add" startTime="62020">
    <iact:property name="dataType"/>
    <iact:actionData xml:id="d11">
      <inkml:trace xmlns:inkml="http://www.w3.org/2003/InkML" xml:id="stk11" contextRef="#ctx0" brushRef="#br0">15230 11162 0,'25'0'107,"0"0"-104,-1 0 12,51 0-4,-25 0-1,-26 0-1,26 0 1,0 0 1,-1 0 1,-24 0 3,0 0-8</inkml:trace>
    </iact:actionData>
  </iact:action>
  <iact:action type="add" startTime="63400">
    <iact:property name="dataType"/>
    <iact:actionData xml:id="d12">
      <inkml:trace xmlns:inkml="http://www.w3.org/2003/InkML" xml:id="stk12" contextRef="#ctx0" brushRef="#br0">18380 12725 0,'25'0'36,"0"25"-2,-25 24-18,74 26-6,-24 24 0,0-25-1,-1 1 2,1-1 0,-1-24-8,-24-25 14,0 24-6</inkml:trace>
    </iact:actionData>
  </iact:action>
  <iact:action type="add" startTime="64731">
    <iact:property name="dataType"/>
    <iact:actionData xml:id="d13">
      <inkml:trace xmlns:inkml="http://www.w3.org/2003/InkML" xml:id="stk13" contextRef="#ctx0" brushRef="#br0">22796 5581 0,'-50'50'41,"-49"98"-14,74-98-19,-25-25-4,50 49 12,-25-49-6,1 0-6,24 25 6,-25-26 6,0 1-12,25 25 6,-25-50 1,0 25-1,25-1-1,0 1 7</inkml:trace>
    </iact:actionData>
  </iact:action>
  <iact:action type="add" startTime="65912">
    <iact:property name="dataType"/>
    <iact:actionData xml:id="d14">
      <inkml:trace xmlns:inkml="http://www.w3.org/2003/InkML" xml:id="stk14" contextRef="#ctx0" brushRef="#br0">21010 7392 0,'0'25'11,"0"-1"-3,0 26 2,0 24-1,0 1 5,0-1-7,0-24 13,24 24-18,-24-24 14,25-1-13,-25-24 8,0 50 7,25-50-17,-25 24 9,25-24 1,-25 0 14,0 0-5</inkml:trace>
    </iact:actionData>
  </iact:action>
  <iact:action type="add" startTime="66999">
    <iact:property name="dataType"/>
    <iact:actionData xml:id="d15">
      <inkml:trace xmlns:inkml="http://www.w3.org/2003/InkML" xml:id="stk15" contextRef="#ctx0" brushRef="#br0">23812 9897 0,'50'-25'81,"0"-24"-65,24-1-6,1 25 0,-1 0 0,0 1-6,-24-1 12,0 25-6,-26 0 0,51 0-6,-75-25 15,25 25-10,-1 0-1,1-25 3,0 25-2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0E47-3380-41DF-8F37-600A02F6C00F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F1F7E-4A8E-499F-84D2-B894866741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35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You can pick them up – boxes, cans of </a:t>
            </a:r>
            <a:r>
              <a:rPr lang="en-IE" dirty="0" err="1" smtClean="0"/>
              <a:t>pringles</a:t>
            </a:r>
            <a:r>
              <a:rPr lang="en-IE" dirty="0" smtClean="0"/>
              <a:t>, etc. a 2D shape cannot be picked up or felt – they only have a length and width.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1F7E-4A8E-499F-84D2-B8948667413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01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Can have</a:t>
            </a:r>
            <a:r>
              <a:rPr lang="en-IE" baseline="0" dirty="0" smtClean="0"/>
              <a:t> a triangle on the bottom too, or other shapes, but a square is most common! </a:t>
            </a:r>
            <a:r>
              <a:rPr lang="en-IE" baseline="0" dirty="0" err="1" smtClean="0"/>
              <a:t>Eygpt</a:t>
            </a:r>
            <a:r>
              <a:rPr lang="en-IE" baseline="0" dirty="0" smtClean="0"/>
              <a:t>, tent, the square!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1F7E-4A8E-499F-84D2-B8948667413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89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1F7E-4A8E-499F-84D2-B8948667413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74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These shapes can roll because the have a curved face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1F7E-4A8E-499F-84D2-B8948667413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288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263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391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37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0278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680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787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4471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524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506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55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54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468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357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606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64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918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5BB6-48D7-41F3-B062-0190180E1BF9}" type="datetimeFigureOut">
              <a:rPr lang="en-IE" smtClean="0"/>
              <a:t>13/05/2020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E6A128-E5D8-4C90-B377-78951C583A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200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11/relationships/inkAction" Target="../ink/inkAction1.xml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m4a"/><Relationship Id="rId7" Type="http://schemas.openxmlformats.org/officeDocument/2006/relationships/image" Target="../media/image1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4.m4a"/><Relationship Id="rId7" Type="http://schemas.openxmlformats.org/officeDocument/2006/relationships/image" Target="../media/image20.png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0" Type="http://schemas.microsoft.com/office/2011/relationships/inkAction" Target="../ink/inkAction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microsoft.com/office/2011/relationships/inkAction" Target="../ink/inkAction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8.m4a"/><Relationship Id="rId7" Type="http://schemas.openxmlformats.org/officeDocument/2006/relationships/image" Target="../media/image35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sz="11500" dirty="0" smtClean="0"/>
              <a:t>3D shapes</a:t>
            </a:r>
            <a:endParaRPr lang="en-IE" sz="115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1"/>
    </mc:Choice>
    <mc:Fallback>
      <p:transition spd="slow" advTm="2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75" y="118281"/>
            <a:ext cx="3416995" cy="645994"/>
          </a:xfrm>
        </p:spPr>
        <p:txBody>
          <a:bodyPr>
            <a:noAutofit/>
          </a:bodyPr>
          <a:lstStyle/>
          <a:p>
            <a:r>
              <a:rPr lang="en-IE" sz="4400" dirty="0" smtClean="0"/>
              <a:t>Let’s try it!</a:t>
            </a:r>
            <a:endParaRPr lang="en-I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235"/>
            <a:ext cx="8596668" cy="869214"/>
          </a:xfrm>
        </p:spPr>
        <p:txBody>
          <a:bodyPr>
            <a:noAutofit/>
          </a:bodyPr>
          <a:lstStyle/>
          <a:p>
            <a:r>
              <a:rPr lang="en-IE" sz="2800" dirty="0" smtClean="0"/>
              <a:t>Look at these shapes, and try to see how many faces, edges and vertices they have</a:t>
            </a:r>
            <a:endParaRPr lang="en-I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29" y="2438185"/>
            <a:ext cx="2928511" cy="2165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696" y="4844954"/>
            <a:ext cx="181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6 Faces</a:t>
            </a:r>
          </a:p>
          <a:p>
            <a:r>
              <a:rPr lang="en-IE" dirty="0" smtClean="0"/>
              <a:t>12 edges</a:t>
            </a:r>
          </a:p>
          <a:p>
            <a:r>
              <a:rPr lang="en-IE" dirty="0" smtClean="0"/>
              <a:t>8 vertices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459" y="2051409"/>
            <a:ext cx="3228051" cy="266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2310" y="5008728"/>
            <a:ext cx="2033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5 faces</a:t>
            </a:r>
          </a:p>
          <a:p>
            <a:r>
              <a:rPr lang="en-IE" dirty="0" smtClean="0"/>
              <a:t>9 edges</a:t>
            </a:r>
          </a:p>
          <a:p>
            <a:r>
              <a:rPr lang="en-IE" dirty="0" smtClean="0"/>
              <a:t>6 vertices</a:t>
            </a:r>
            <a:endParaRPr lang="en-I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3680" y="2009160"/>
              <a:ext cx="8269200" cy="3188160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4320" y="1999800"/>
                <a:ext cx="8287920" cy="3206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8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70"/>
    </mc:Choice>
    <mc:Fallback>
      <p:transition spd="slow" advTm="6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241"/>
            <a:ext cx="12192000" cy="6827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6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7"/>
    </mc:Choice>
    <mc:Fallback>
      <p:transition spd="slow" advTm="2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62" y="0"/>
            <a:ext cx="8596668" cy="777922"/>
          </a:xfrm>
        </p:spPr>
        <p:txBody>
          <a:bodyPr/>
          <a:lstStyle/>
          <a:p>
            <a:r>
              <a:rPr lang="en-IE" dirty="0" smtClean="0"/>
              <a:t>3D shapes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294" y="654760"/>
            <a:ext cx="8043585" cy="1019339"/>
          </a:xfrm>
        </p:spPr>
        <p:txBody>
          <a:bodyPr>
            <a:noAutofit/>
          </a:bodyPr>
          <a:lstStyle/>
          <a:p>
            <a:r>
              <a:rPr lang="en-IE" sz="2400" dirty="0" smtClean="0"/>
              <a:t>A 3D shape is one that takes up space.</a:t>
            </a:r>
          </a:p>
          <a:p>
            <a:r>
              <a:rPr lang="en-IE" sz="2400" dirty="0" smtClean="0"/>
              <a:t>They have a length, width, and height </a:t>
            </a:r>
            <a:endParaRPr lang="en-I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75" y="1912047"/>
            <a:ext cx="1731151" cy="1555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880" y="2015766"/>
            <a:ext cx="2171932" cy="1348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967" y="1578377"/>
            <a:ext cx="1901802" cy="190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719" y="1617827"/>
            <a:ext cx="1878405" cy="187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17406" t="8805" r="19184" b="10849"/>
          <a:stretch/>
        </p:blipFill>
        <p:spPr>
          <a:xfrm>
            <a:off x="10234310" y="1550394"/>
            <a:ext cx="928048" cy="171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482" y="4421315"/>
            <a:ext cx="1870310" cy="1870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7546" t="16990" r="16704" b="11445"/>
          <a:stretch/>
        </p:blipFill>
        <p:spPr>
          <a:xfrm>
            <a:off x="2495700" y="4738905"/>
            <a:ext cx="2149524" cy="1310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/>
          <a:srcRect l="19024" t="14571" r="39444" b="20443"/>
          <a:stretch/>
        </p:blipFill>
        <p:spPr>
          <a:xfrm>
            <a:off x="5306389" y="4425007"/>
            <a:ext cx="1565380" cy="1624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8677" y="4297846"/>
            <a:ext cx="1945447" cy="1945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/>
          <a:srcRect l="34351" r="33171"/>
          <a:stretch/>
        </p:blipFill>
        <p:spPr>
          <a:xfrm>
            <a:off x="10331354" y="4380718"/>
            <a:ext cx="696037" cy="214312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736979" y="3496232"/>
            <a:ext cx="668740" cy="925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5237" y="3496232"/>
            <a:ext cx="725487" cy="944962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81723" y="3459920"/>
            <a:ext cx="725487" cy="944962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86398" y="3371209"/>
            <a:ext cx="725487" cy="944962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10335591" y="3352884"/>
            <a:ext cx="725487" cy="944962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793589" y="2566019"/>
            <a:ext cx="109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cube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3107112" y="2529278"/>
            <a:ext cx="125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cuboid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5348762" y="2399569"/>
            <a:ext cx="9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sphere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7980278" y="2443924"/>
            <a:ext cx="86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cone</a:t>
            </a:r>
            <a:endParaRPr lang="en-IE" dirty="0"/>
          </a:p>
        </p:txBody>
      </p:sp>
      <p:sp>
        <p:nvSpPr>
          <p:cNvPr id="24" name="TextBox 23"/>
          <p:cNvSpPr txBox="1"/>
          <p:nvPr/>
        </p:nvSpPr>
        <p:spPr>
          <a:xfrm>
            <a:off x="10194961" y="2320637"/>
            <a:ext cx="16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cylinder</a:t>
            </a:r>
            <a:endParaRPr lang="en-I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7">
            <p14:nvContentPartPr>
              <p14:cNvPr id="26" name="Ink 2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9040" y="2044800"/>
              <a:ext cx="1661400" cy="1447200"/>
            </p14:xfrm>
          </p:contentPart>
        </mc:Choice>
        <mc:Fallback>
          <p:pic>
            <p:nvPicPr>
              <p:cNvPr id="26" name="Ink 2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9680" y="2035440"/>
                <a:ext cx="1680120" cy="146592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73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20"/>
    </mc:Choice>
    <mc:Fallback>
      <p:transition spd="slow" advTm="11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815"/>
            <a:ext cx="8596668" cy="1320800"/>
          </a:xfrm>
        </p:spPr>
        <p:txBody>
          <a:bodyPr/>
          <a:lstStyle/>
          <a:p>
            <a:r>
              <a:rPr lang="en-IE" dirty="0" smtClean="0"/>
              <a:t>Triangular prism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901" y="1068768"/>
            <a:ext cx="8596668" cy="705441"/>
          </a:xfrm>
        </p:spPr>
        <p:txBody>
          <a:bodyPr/>
          <a:lstStyle/>
          <a:p>
            <a:r>
              <a:rPr lang="en-IE" dirty="0" smtClean="0"/>
              <a:t>A triangular prism has a triangle at each end, and the other sides are rectangles.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16" y="1675974"/>
            <a:ext cx="3881018" cy="2221458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rot="16200000" flipV="1">
            <a:off x="826837" y="4266544"/>
            <a:ext cx="1125417" cy="387193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10800000" flipV="1">
            <a:off x="4042012" y="1926609"/>
            <a:ext cx="1241946" cy="655092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796649" y="2486546"/>
            <a:ext cx="1433015" cy="13157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 rot="20426921">
            <a:off x="1771624" y="2130377"/>
            <a:ext cx="2094699" cy="1410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315" y="2114693"/>
            <a:ext cx="3498214" cy="2498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14179"/>
          <a:stretch/>
        </p:blipFill>
        <p:spPr>
          <a:xfrm>
            <a:off x="5295473" y="4460140"/>
            <a:ext cx="2867322" cy="2014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825" y="4757595"/>
            <a:ext cx="2505075" cy="1819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6" name="Ink 1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8800" y="1384200"/>
              <a:ext cx="8894160" cy="5117040"/>
            </p14:xfrm>
          </p:contentPart>
        </mc:Choice>
        <mc:Fallback>
          <p:pic>
            <p:nvPicPr>
              <p:cNvPr id="16" name="Ink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9440" y="1374840"/>
                <a:ext cx="8912880" cy="51357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50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62"/>
    </mc:Choice>
    <mc:Fallback>
      <p:transition spd="slow" advTm="9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10" y="200167"/>
            <a:ext cx="7511323" cy="659642"/>
          </a:xfrm>
        </p:spPr>
        <p:txBody>
          <a:bodyPr/>
          <a:lstStyle/>
          <a:p>
            <a:r>
              <a:rPr lang="en-IE" dirty="0" smtClean="0"/>
              <a:t>pyramid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10" y="1164303"/>
            <a:ext cx="8139120" cy="787328"/>
          </a:xfrm>
        </p:spPr>
        <p:txBody>
          <a:bodyPr/>
          <a:lstStyle/>
          <a:p>
            <a:r>
              <a:rPr lang="en-IE" dirty="0" smtClean="0"/>
              <a:t>A pyramid is a shape that usually has a square on the bottom, and its other sides are made up of triangles that make a point at the top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81" y="1951631"/>
            <a:ext cx="2887781" cy="276222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2723716">
            <a:off x="554649" y="4285397"/>
            <a:ext cx="464024" cy="1419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202" y="1763036"/>
            <a:ext cx="4623645" cy="2469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135" t="19821" r="16964"/>
          <a:stretch/>
        </p:blipFill>
        <p:spPr>
          <a:xfrm>
            <a:off x="7724633" y="4336646"/>
            <a:ext cx="3643952" cy="2479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9832" y="4513215"/>
            <a:ext cx="2590800" cy="1762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9" name="Ink 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6680" y="1446480"/>
              <a:ext cx="10278720" cy="4759920"/>
            </p14:xfrm>
          </p:contentPart>
        </mc:Choice>
        <mc:Fallback>
          <p:pic>
            <p:nvPicPr>
              <p:cNvPr id="9" name="Ink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7320" y="1437120"/>
                <a:ext cx="10297440" cy="47786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14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87"/>
    </mc:Choice>
    <mc:Fallback>
      <p:transition spd="slow" advTm="9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1" y="113479"/>
            <a:ext cx="8596668" cy="823415"/>
          </a:xfrm>
        </p:spPr>
        <p:txBody>
          <a:bodyPr>
            <a:normAutofit/>
          </a:bodyPr>
          <a:lstStyle/>
          <a:p>
            <a:r>
              <a:rPr lang="en-IE" sz="4400" dirty="0" smtClean="0"/>
              <a:t>Parts of a 3D shape</a:t>
            </a:r>
            <a:endParaRPr lang="en-IE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8026" y="2579426"/>
            <a:ext cx="7874758" cy="4153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013" y="859809"/>
            <a:ext cx="9135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Every 3D shape is made of different parts! Every 3D shape has at least 1 face, and most of them have edges and vertices.</a:t>
            </a:r>
            <a:endParaRPr lang="en-IE" sz="2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6360" y="1750320"/>
              <a:ext cx="8090640" cy="4557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7000" y="1740960"/>
                <a:ext cx="8109360" cy="474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3"/>
    </mc:Choice>
    <mc:Fallback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23" y="118280"/>
            <a:ext cx="3034858" cy="878007"/>
          </a:xfrm>
        </p:spPr>
        <p:txBody>
          <a:bodyPr>
            <a:noAutofit/>
          </a:bodyPr>
          <a:lstStyle/>
          <a:p>
            <a:r>
              <a:rPr lang="en-IE" sz="4800" b="1" dirty="0"/>
              <a:t>F</a:t>
            </a:r>
            <a:r>
              <a:rPr lang="en-IE" sz="4800" b="1" dirty="0" smtClean="0"/>
              <a:t>aces</a:t>
            </a:r>
            <a:endParaRPr lang="en-IE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1348"/>
            <a:ext cx="8596668" cy="882862"/>
          </a:xfrm>
        </p:spPr>
        <p:txBody>
          <a:bodyPr>
            <a:noAutofit/>
          </a:bodyPr>
          <a:lstStyle/>
          <a:p>
            <a:r>
              <a:rPr lang="en-IE" sz="2800" dirty="0" smtClean="0"/>
              <a:t>A face is a surface of a shape</a:t>
            </a:r>
          </a:p>
          <a:p>
            <a:r>
              <a:rPr lang="en-IE" sz="2800" dirty="0" smtClean="0"/>
              <a:t>They are made of 2D shapes</a:t>
            </a:r>
            <a:endParaRPr lang="en-I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0212">
            <a:off x="941173" y="2375656"/>
            <a:ext cx="2771833" cy="308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013" y="2209459"/>
            <a:ext cx="3323645" cy="27205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0280" y="2295000"/>
              <a:ext cx="7947720" cy="39384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0920" y="2285640"/>
                <a:ext cx="7966440" cy="3957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14"/>
    </mc:Choice>
    <mc:Fallback>
      <p:transition spd="slow" advTm="12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66" y="372733"/>
            <a:ext cx="10595717" cy="1783614"/>
          </a:xfrm>
        </p:spPr>
        <p:txBody>
          <a:bodyPr>
            <a:normAutofit/>
          </a:bodyPr>
          <a:lstStyle/>
          <a:p>
            <a:r>
              <a:rPr lang="en-IE" sz="2800" dirty="0" smtClean="0"/>
              <a:t>Spheres, cylinders, and cones have faces that are a bit different.</a:t>
            </a:r>
          </a:p>
          <a:p>
            <a:r>
              <a:rPr lang="en-IE" sz="2800" dirty="0" smtClean="0"/>
              <a:t>These shapes have a </a:t>
            </a:r>
            <a:r>
              <a:rPr lang="en-IE" sz="2800" b="1" i="1" dirty="0" smtClean="0"/>
              <a:t>curved</a:t>
            </a:r>
            <a:r>
              <a:rPr lang="en-IE" sz="2800" dirty="0" smtClean="0"/>
              <a:t> face</a:t>
            </a:r>
            <a:endParaRPr lang="en-I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0615"/>
            <a:ext cx="3218687" cy="250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894" y="2419990"/>
            <a:ext cx="2612622" cy="2265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737" y="2419990"/>
            <a:ext cx="2908541" cy="24021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4240" y="2205720"/>
              <a:ext cx="8876520" cy="338472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4880" y="2196360"/>
                <a:ext cx="8895240" cy="3403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74"/>
    </mc:Choice>
    <mc:Fallback>
      <p:transition spd="slow" advTm="8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929"/>
            <a:ext cx="8596668" cy="1320800"/>
          </a:xfrm>
        </p:spPr>
        <p:txBody>
          <a:bodyPr>
            <a:normAutofit/>
          </a:bodyPr>
          <a:lstStyle/>
          <a:p>
            <a:r>
              <a:rPr lang="en-IE" sz="6600" dirty="0" smtClean="0"/>
              <a:t>edges</a:t>
            </a:r>
            <a:endParaRPr lang="en-IE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7133"/>
            <a:ext cx="9730854" cy="1128521"/>
          </a:xfrm>
        </p:spPr>
        <p:txBody>
          <a:bodyPr>
            <a:normAutofit/>
          </a:bodyPr>
          <a:lstStyle/>
          <a:p>
            <a:r>
              <a:rPr lang="en-IE" sz="3200" dirty="0" smtClean="0"/>
              <a:t>An edge is a line that is made when two faces of a shape meet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576" y="2238232"/>
            <a:ext cx="3080002" cy="3066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11" y="2415654"/>
            <a:ext cx="2806609" cy="3095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1041" r="30315"/>
          <a:stretch/>
        </p:blipFill>
        <p:spPr>
          <a:xfrm>
            <a:off x="7599528" y="2415654"/>
            <a:ext cx="2348837" cy="27996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6840" y="2544840"/>
              <a:ext cx="9269280" cy="292032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480" y="2535480"/>
                <a:ext cx="9288000" cy="29390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79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74"/>
    </mc:Choice>
    <mc:Fallback>
      <p:transition spd="slow" advTm="10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en-IE" sz="4800" dirty="0" smtClean="0"/>
              <a:t>Vertex</a:t>
            </a:r>
            <a:endParaRPr lang="en-IE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6879"/>
            <a:ext cx="10672549" cy="183714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 vertex is another word for a corner.</a:t>
            </a:r>
          </a:p>
          <a:p>
            <a:r>
              <a:rPr lang="en-IE" sz="2800" dirty="0" smtClean="0"/>
              <a:t>A vertex is seen when two edges meet and make a point</a:t>
            </a:r>
          </a:p>
          <a:p>
            <a:r>
              <a:rPr lang="en-IE" sz="2800" dirty="0" smtClean="0"/>
              <a:t>Vertices is the plural</a:t>
            </a:r>
            <a:endParaRPr lang="en-I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0" y="2963128"/>
            <a:ext cx="3787914" cy="3069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485" y="2794165"/>
            <a:ext cx="3101469" cy="31153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25560" y="2795040"/>
              <a:ext cx="5358240" cy="32328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6200" y="2785680"/>
                <a:ext cx="5376960" cy="3251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2"/>
    </mc:Choice>
    <mc:Fallback>
      <p:transition spd="slow" advTm="5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17.7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16.6|19.8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1.9|5|2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4.9|35.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359</TotalTime>
  <Words>294</Words>
  <Application>Microsoft Office PowerPoint</Application>
  <PresentationFormat>Widescreen</PresentationFormat>
  <Paragraphs>41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3D shapes</vt:lpstr>
      <vt:lpstr>3D shapes</vt:lpstr>
      <vt:lpstr>Triangular prism</vt:lpstr>
      <vt:lpstr>pyramid</vt:lpstr>
      <vt:lpstr>Parts of a 3D shape</vt:lpstr>
      <vt:lpstr>Faces</vt:lpstr>
      <vt:lpstr>PowerPoint Presentation</vt:lpstr>
      <vt:lpstr>edges</vt:lpstr>
      <vt:lpstr>Vertex</vt:lpstr>
      <vt:lpstr>Let’s try it!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shapes</dc:title>
  <dc:creator>aisling o'neill</dc:creator>
  <cp:lastModifiedBy>aisling o'neill</cp:lastModifiedBy>
  <cp:revision>12</cp:revision>
  <dcterms:created xsi:type="dcterms:W3CDTF">2020-05-13T13:04:16Z</dcterms:created>
  <dcterms:modified xsi:type="dcterms:W3CDTF">2020-05-13T19:04:08Z</dcterms:modified>
</cp:coreProperties>
</file>